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5" roundtripDataSignature="AMtx7mjKrFzMj8AkzmFAjktg6kYMh2ld0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slide" Target="slides/slide39.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23" Type="http://schemas.openxmlformats.org/officeDocument/2006/relationships/slide" Target="slides/slide18.xml"/><Relationship Id="rId45" Type="http://customschemas.google.com/relationships/presentationmetadata" Target="meta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2" name="Google Shape;46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1" name="Google Shape;791;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2" name="Google Shape;792;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3" name="Google Shape;92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4" name="Google Shape;92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0" name="Google Shape;93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1" name="Google Shape;93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7" name="Google Shape;93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8" name="Google Shape;93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4" name="Google Shape;94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5" name="Google Shape;94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1" name="Google Shape;95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800">
                <a:latin typeface="Verdana"/>
                <a:ea typeface="Verdana"/>
                <a:cs typeface="Verdana"/>
                <a:sym typeface="Verdana"/>
              </a:rPr>
              <a:t>As well as producing food, we see the Garden as a tremendous educational resource: for local schools, college students and community members. By visiting the garden, and participating in its growth and development, we believe that young and old alike can learn the joy of growing and sharing their own food. These activities bring people together in a spirit of cooperation and help to build healthy, resilient communities.</a:t>
            </a:r>
            <a:endParaRPr sz="1800">
              <a:latin typeface="Calibri"/>
              <a:ea typeface="Calibri"/>
              <a:cs typeface="Calibri"/>
              <a:sym typeface="Calibri"/>
            </a:endParaRPr>
          </a:p>
        </p:txBody>
      </p:sp>
      <p:sp>
        <p:nvSpPr>
          <p:cNvPr id="952" name="Google Shape;952;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8" name="Google Shape;95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9" name="Google Shape;95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6" name="Google Shape;96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7" name="Google Shape;96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25ed57babb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25ed57babb5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4" name="Google Shape;974;g25ed57babb5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2" name="Google Shape;98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3" name="Google Shape;983;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0" name="Google Shape;470;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9" name="Google Shape;98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0" name="Google Shape;990;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g25e08a00c29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96" name="Google Shape;996;g25e08a00c29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7" name="Google Shape;997;g25e08a00c29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8" name="Google Shape;1008;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9" name="Google Shape;1009;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6" name="Google Shape;1016;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7" name="Google Shape;1017;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4" name="Google Shape;102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5" name="Google Shape;1025;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4" name="Google Shape;1034;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Neighbors donated some raised beds that they no longer needed, and </a:t>
            </a:r>
            <a:r>
              <a:rPr b="0" i="1" lang="en-US" sz="1800" u="none" strike="noStrike">
                <a:solidFill>
                  <a:srgbClr val="000000"/>
                </a:solidFill>
                <a:latin typeface="Arial"/>
                <a:ea typeface="Arial"/>
                <a:cs typeface="Arial"/>
                <a:sym typeface="Arial"/>
              </a:rPr>
              <a:t>students from UCSB came in and installed them for us…</a:t>
            </a:r>
            <a:endParaRPr/>
          </a:p>
        </p:txBody>
      </p:sp>
      <p:sp>
        <p:nvSpPr>
          <p:cNvPr id="1035" name="Google Shape;1035;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1" name="Google Shape;1041;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2" name="Google Shape;1042;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8" name="Google Shape;1048;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9" name="Google Shape;1049;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25e08a00c2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56" name="Google Shape;1056;g25e08a00c29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7" name="Google Shape;1057;g25e08a00c29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g25e08a00c29_0_50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sz="1400">
                <a:solidFill>
                  <a:schemeClr val="dk1"/>
                </a:solidFill>
              </a:rPr>
              <a:t>The SBEE collab. received an award of $100,000 from the EPA in 2021 to assist in education around the critical issues of ecological health, water conservation, restoration of native habitat and biological communities, and the production of local, healthy food.</a:t>
            </a:r>
            <a:endParaRPr sz="1400">
              <a:solidFill>
                <a:schemeClr val="dk1"/>
              </a:solidFill>
            </a:endParaRPr>
          </a:p>
          <a:p>
            <a:pPr indent="0" lvl="0" marL="0" rtl="0" algn="l">
              <a:spcBef>
                <a:spcPts val="0"/>
              </a:spcBef>
              <a:spcAft>
                <a:spcPts val="0"/>
              </a:spcAft>
              <a:buNone/>
            </a:pPr>
            <a:r>
              <a:t/>
            </a:r>
            <a:endParaRPr sz="1400">
              <a:solidFill>
                <a:schemeClr val="dk1"/>
              </a:solidFill>
            </a:endParaRPr>
          </a:p>
        </p:txBody>
      </p:sp>
      <p:sp>
        <p:nvSpPr>
          <p:cNvPr id="1065" name="Google Shape;1065;g25e08a00c29_0_5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land belongs to the catholic archdiocese of Los Angeles, adjacent to the holy cross church in the Mesa neighborhood of Santa Barbara. It stood empty for 40 years prior to work starting on MHG.</a:t>
            </a:r>
            <a:endParaRPr/>
          </a:p>
        </p:txBody>
      </p:sp>
      <p:sp>
        <p:nvSpPr>
          <p:cNvPr id="478" name="Google Shape;47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g25ddc337911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73" name="Google Shape;1073;g25ddc337911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4" name="Google Shape;1074;g25ddc337911_2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g25e08a00c29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89" name="Google Shape;1089;g25e08a00c29_0_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What the pollinators can look forward to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g25e08a00c29_0_7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06" name="Google Shape;1106;g25e08a00c29_0_7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7" name="Google Shape;1107;g25e08a00c29_0_7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g25ddc337911_2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13" name="Google Shape;1113;g25ddc337911_2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4" name="Google Shape;1114;g25ddc337911_2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g25ddc337911_2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25" name="Google Shape;1125;g25ddc337911_2_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6" name="Google Shape;1126;g25ddc337911_2_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3" name="Google Shape;1133;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0" name="Google Shape;114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7" name="Google Shape;1147;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8" name="Google Shape;1148;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6" name="Google Shape;1156;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4" name="Google Shape;116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Back in 2010, after 40 years of trying to come up with a plan for the land, suddenly it all started to come together… </a:t>
            </a:r>
            <a:endParaRPr/>
          </a:p>
          <a:p>
            <a:pPr indent="0" lvl="0" marL="0" rtl="0" algn="l">
              <a:lnSpc>
                <a:spcPct val="100000"/>
              </a:lnSpc>
              <a:spcBef>
                <a:spcPts val="0"/>
              </a:spcBef>
              <a:spcAft>
                <a:spcPts val="0"/>
              </a:spcAft>
              <a:buSzPts val="1400"/>
              <a:buNone/>
            </a:pPr>
            <a:r>
              <a:rPr lang="en-US"/>
              <a:t> - the parish council was exploring ideas for a community gathering space of some kind.</a:t>
            </a:r>
            <a:endParaRPr/>
          </a:p>
          <a:p>
            <a:pPr indent="0" lvl="0" marL="0" rtl="0" algn="l">
              <a:lnSpc>
                <a:spcPct val="100000"/>
              </a:lnSpc>
              <a:spcBef>
                <a:spcPts val="0"/>
              </a:spcBef>
              <a:spcAft>
                <a:spcPts val="0"/>
              </a:spcAft>
              <a:buSzPts val="1400"/>
              <a:buNone/>
            </a:pPr>
            <a:r>
              <a:rPr lang="en-US"/>
              <a:t> - some students at city college doing a class called ‘projects in sustainability’ were looking for a site for a demonstration garden</a:t>
            </a:r>
            <a:endParaRPr/>
          </a:p>
          <a:p>
            <a:pPr indent="0" lvl="0" marL="0" rtl="0" algn="l">
              <a:lnSpc>
                <a:spcPct val="100000"/>
              </a:lnSpc>
              <a:spcBef>
                <a:spcPts val="0"/>
              </a:spcBef>
              <a:spcAft>
                <a:spcPts val="0"/>
              </a:spcAft>
              <a:buSzPts val="1400"/>
              <a:buNone/>
            </a:pPr>
            <a:r>
              <a:rPr lang="en-US"/>
              <a:t> - they approached the parish and their ideas were warmly greeted</a:t>
            </a:r>
            <a:endParaRPr/>
          </a:p>
          <a:p>
            <a:pPr indent="0" lvl="0" marL="0" rtl="0" algn="l">
              <a:lnSpc>
                <a:spcPct val="100000"/>
              </a:lnSpc>
              <a:spcBef>
                <a:spcPts val="0"/>
              </a:spcBef>
              <a:spcAft>
                <a:spcPts val="0"/>
              </a:spcAft>
              <a:buSzPts val="1400"/>
              <a:buNone/>
            </a:pPr>
            <a:r>
              <a:rPr lang="en-US"/>
              <a:t> - they also approached Larry Saltzman, a local expert on Mediterranean food forests, and he agreed to design a food forest for the site,</a:t>
            </a:r>
            <a:endParaRPr/>
          </a:p>
          <a:p>
            <a:pPr indent="0" lvl="0" marL="0" rtl="0" algn="l">
              <a:lnSpc>
                <a:spcPct val="100000"/>
              </a:lnSpc>
              <a:spcBef>
                <a:spcPts val="0"/>
              </a:spcBef>
              <a:spcAft>
                <a:spcPts val="0"/>
              </a:spcAft>
              <a:buSzPts val="1400"/>
              <a:buNone/>
            </a:pPr>
            <a:r>
              <a:rPr lang="en-US"/>
              <a:t> - a few days later, Larry ran into someone from the Food Bank who had just received a grant for 80 fruit trees</a:t>
            </a:r>
            <a:endParaRPr/>
          </a:p>
          <a:p>
            <a:pPr indent="0" lvl="0" marL="0" rtl="0" algn="l">
              <a:lnSpc>
                <a:spcPct val="100000"/>
              </a:lnSpc>
              <a:spcBef>
                <a:spcPts val="0"/>
              </a:spcBef>
              <a:spcAft>
                <a:spcPts val="0"/>
              </a:spcAft>
              <a:buSzPts val="1400"/>
              <a:buNone/>
            </a:pPr>
            <a:r>
              <a:rPr lang="en-US"/>
              <a:t> - all that was needed was the people to turn the idea into a reality…</a:t>
            </a:r>
            <a:endParaRPr/>
          </a:p>
        </p:txBody>
      </p:sp>
      <p:sp>
        <p:nvSpPr>
          <p:cNvPr id="485" name="Google Shape;48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6" name="Google Shape;496;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4" name="Google Shape;504;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 name="Google Shape;51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7" name="Google Shape;51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800" u="none" strike="noStrike">
              <a:solidFill>
                <a:srgbClr val="000000"/>
              </a:solidFill>
              <a:latin typeface="Verdana"/>
              <a:ea typeface="Verdana"/>
              <a:cs typeface="Verdana"/>
              <a:sym typeface="Verdana"/>
            </a:endParaRPr>
          </a:p>
          <a:p>
            <a:pPr indent="0" lvl="0" marL="0" rtl="0" algn="l">
              <a:lnSpc>
                <a:spcPct val="100000"/>
              </a:lnSpc>
              <a:spcBef>
                <a:spcPts val="0"/>
              </a:spcBef>
              <a:spcAft>
                <a:spcPts val="0"/>
              </a:spcAft>
              <a:buSzPts val="1400"/>
              <a:buNone/>
            </a:pPr>
            <a:r>
              <a:rPr b="0" i="0" lang="en-US" sz="1800" u="none" strike="noStrike">
                <a:solidFill>
                  <a:srgbClr val="000000"/>
                </a:solidFill>
                <a:latin typeface="Verdana"/>
                <a:ea typeface="Verdana"/>
                <a:cs typeface="Verdana"/>
                <a:sym typeface="Verdana"/>
              </a:rPr>
              <a:t> Permaculture designers use our growing understanding of complex interconnections in the natural world to create food systems that mimic nature. We hope to combine present-day knowledge with the lessons of the past, learning from the many different cultures all over the world, going back thousands of years, who have devised food systems that worked in harmony with nature. Rather than visualising agriculture as an industrial process, we are relearning that natural resources have to be regenerated, not just consumed.</a:t>
            </a:r>
            <a:endParaRPr/>
          </a:p>
        </p:txBody>
      </p:sp>
      <p:sp>
        <p:nvSpPr>
          <p:cNvPr id="525" name="Google Shape;525;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8" name="Google Shape;658;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9" name="Google Shape;659;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56" name="Shape 56"/>
        <p:cNvGrpSpPr/>
        <p:nvPr/>
      </p:nvGrpSpPr>
      <p:grpSpPr>
        <a:xfrm>
          <a:off x="0" y="0"/>
          <a:ext cx="0" cy="0"/>
          <a:chOff x="0" y="0"/>
          <a:chExt cx="0" cy="0"/>
        </a:xfrm>
      </p:grpSpPr>
      <p:pic>
        <p:nvPicPr>
          <p:cNvPr descr="\\DROBO-FS\QuickDrops\JB\PPTX NG\Droplets\LightingOverlay.png" id="57" name="Google Shape;57;p40"/>
          <p:cNvPicPr preferRelativeResize="0"/>
          <p:nvPr/>
        </p:nvPicPr>
        <p:blipFill rotWithShape="1">
          <a:blip r:embed="rId2">
            <a:alphaModFix amt="30000"/>
          </a:blip>
          <a:srcRect b="0" l="0" r="0" t="0"/>
          <a:stretch/>
        </p:blipFill>
        <p:spPr>
          <a:xfrm>
            <a:off x="0" y="-1"/>
            <a:ext cx="12192003" cy="6858001"/>
          </a:xfrm>
          <a:prstGeom prst="rect">
            <a:avLst/>
          </a:prstGeom>
          <a:noFill/>
          <a:ln>
            <a:noFill/>
          </a:ln>
        </p:spPr>
      </p:pic>
      <p:grpSp>
        <p:nvGrpSpPr>
          <p:cNvPr id="58" name="Google Shape;58;p40"/>
          <p:cNvGrpSpPr/>
          <p:nvPr/>
        </p:nvGrpSpPr>
        <p:grpSpPr>
          <a:xfrm>
            <a:off x="0" y="0"/>
            <a:ext cx="2305051" cy="6858001"/>
            <a:chOff x="0" y="0"/>
            <a:chExt cx="2305051" cy="6858001"/>
          </a:xfrm>
        </p:grpSpPr>
        <p:sp>
          <p:nvSpPr>
            <p:cNvPr id="59" name="Google Shape;59;p40"/>
            <p:cNvSpPr/>
            <p:nvPr/>
          </p:nvSpPr>
          <p:spPr>
            <a:xfrm>
              <a:off x="1209675" y="4763"/>
              <a:ext cx="23813" cy="2181225"/>
            </a:xfrm>
            <a:prstGeom prst="rect">
              <a:avLst/>
            </a:pr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40"/>
            <p:cNvSpPr/>
            <p:nvPr/>
          </p:nvSpPr>
          <p:spPr>
            <a:xfrm>
              <a:off x="1128713" y="217646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40"/>
            <p:cNvSpPr/>
            <p:nvPr/>
          </p:nvSpPr>
          <p:spPr>
            <a:xfrm>
              <a:off x="1123950" y="4021138"/>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40"/>
            <p:cNvSpPr/>
            <p:nvPr/>
          </p:nvSpPr>
          <p:spPr>
            <a:xfrm>
              <a:off x="414338" y="9525"/>
              <a:ext cx="28575" cy="4481513"/>
            </a:xfrm>
            <a:prstGeom prst="rect">
              <a:avLst/>
            </a:pr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40"/>
            <p:cNvSpPr/>
            <p:nvPr/>
          </p:nvSpPr>
          <p:spPr>
            <a:xfrm>
              <a:off x="333375" y="44815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40"/>
            <p:cNvSpPr/>
            <p:nvPr/>
          </p:nvSpPr>
          <p:spPr>
            <a:xfrm>
              <a:off x="190500" y="9525"/>
              <a:ext cx="152400" cy="908050"/>
            </a:xfrm>
            <a:custGeom>
              <a:rect b="b" l="l" r="r" t="t"/>
              <a:pathLst>
                <a:path extrusionOk="0" h="572" w="96">
                  <a:moveTo>
                    <a:pt x="15" y="572"/>
                  </a:moveTo>
                  <a:lnTo>
                    <a:pt x="0" y="566"/>
                  </a:lnTo>
                  <a:lnTo>
                    <a:pt x="81" y="380"/>
                  </a:lnTo>
                  <a:lnTo>
                    <a:pt x="81" y="0"/>
                  </a:lnTo>
                  <a:lnTo>
                    <a:pt x="96" y="0"/>
                  </a:lnTo>
                  <a:lnTo>
                    <a:pt x="96" y="383"/>
                  </a:lnTo>
                  <a:lnTo>
                    <a:pt x="15" y="572"/>
                  </a:lnTo>
                  <a:close/>
                </a:path>
              </a:pathLst>
            </a:custGeom>
            <a:gradFill>
              <a:gsLst>
                <a:gs pos="0">
                  <a:schemeClr val="lt2"/>
                </a:gs>
                <a:gs pos="100000">
                  <a:srgbClr val="63BE5D"/>
                </a:gs>
              </a:gsLst>
              <a:lin ang="5400000" scaled="0"/>
            </a:gradFill>
            <a:ln>
              <a:noFill/>
            </a:ln>
          </p:spPr>
        </p:sp>
        <p:sp>
          <p:nvSpPr>
            <p:cNvPr id="65" name="Google Shape;65;p40"/>
            <p:cNvSpPr/>
            <p:nvPr/>
          </p:nvSpPr>
          <p:spPr>
            <a:xfrm>
              <a:off x="1290638" y="14288"/>
              <a:ext cx="376238" cy="1801813"/>
            </a:xfrm>
            <a:custGeom>
              <a:rect b="b" l="l" r="r" t="t"/>
              <a:pathLst>
                <a:path extrusionOk="0" h="1135" w="237">
                  <a:moveTo>
                    <a:pt x="222" y="1135"/>
                  </a:moveTo>
                  <a:lnTo>
                    <a:pt x="0" y="620"/>
                  </a:lnTo>
                  <a:lnTo>
                    <a:pt x="0" y="0"/>
                  </a:lnTo>
                  <a:lnTo>
                    <a:pt x="18" y="0"/>
                  </a:lnTo>
                  <a:lnTo>
                    <a:pt x="18" y="617"/>
                  </a:lnTo>
                  <a:lnTo>
                    <a:pt x="237" y="1129"/>
                  </a:lnTo>
                  <a:lnTo>
                    <a:pt x="222" y="1135"/>
                  </a:lnTo>
                  <a:close/>
                </a:path>
              </a:pathLst>
            </a:custGeom>
            <a:gradFill>
              <a:gsLst>
                <a:gs pos="0">
                  <a:schemeClr val="lt2"/>
                </a:gs>
                <a:gs pos="100000">
                  <a:srgbClr val="63BE5D"/>
                </a:gs>
              </a:gsLst>
              <a:lin ang="5400000" scaled="0"/>
            </a:gradFill>
            <a:ln>
              <a:noFill/>
            </a:ln>
          </p:spPr>
        </p:sp>
        <p:sp>
          <p:nvSpPr>
            <p:cNvPr id="66" name="Google Shape;66;p40"/>
            <p:cNvSpPr/>
            <p:nvPr/>
          </p:nvSpPr>
          <p:spPr>
            <a:xfrm>
              <a:off x="1600200" y="1801813"/>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40"/>
            <p:cNvSpPr/>
            <p:nvPr/>
          </p:nvSpPr>
          <p:spPr>
            <a:xfrm>
              <a:off x="1381125" y="9525"/>
              <a:ext cx="371475" cy="1425575"/>
            </a:xfrm>
            <a:custGeom>
              <a:rect b="b" l="l" r="r" t="t"/>
              <a:pathLst>
                <a:path extrusionOk="0" h="898" w="234">
                  <a:moveTo>
                    <a:pt x="219" y="898"/>
                  </a:moveTo>
                  <a:lnTo>
                    <a:pt x="0" y="383"/>
                  </a:lnTo>
                  <a:lnTo>
                    <a:pt x="0" y="0"/>
                  </a:lnTo>
                  <a:lnTo>
                    <a:pt x="15" y="0"/>
                  </a:lnTo>
                  <a:lnTo>
                    <a:pt x="15" y="380"/>
                  </a:lnTo>
                  <a:lnTo>
                    <a:pt x="234" y="892"/>
                  </a:lnTo>
                  <a:lnTo>
                    <a:pt x="219" y="898"/>
                  </a:lnTo>
                  <a:close/>
                </a:path>
              </a:pathLst>
            </a:custGeom>
            <a:gradFill>
              <a:gsLst>
                <a:gs pos="0">
                  <a:schemeClr val="lt2"/>
                </a:gs>
                <a:gs pos="100000">
                  <a:srgbClr val="63BE5D"/>
                </a:gs>
              </a:gsLst>
              <a:lin ang="5400000" scaled="0"/>
            </a:gradFill>
            <a:ln>
              <a:noFill/>
            </a:ln>
          </p:spPr>
        </p:sp>
        <p:sp>
          <p:nvSpPr>
            <p:cNvPr id="68" name="Google Shape;68;p40"/>
            <p:cNvSpPr/>
            <p:nvPr/>
          </p:nvSpPr>
          <p:spPr>
            <a:xfrm>
              <a:off x="1643063" y="0"/>
              <a:ext cx="152400" cy="912813"/>
            </a:xfrm>
            <a:custGeom>
              <a:rect b="b" l="l" r="r" t="t"/>
              <a:pathLst>
                <a:path extrusionOk="0" h="575" w="96">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63BE5D"/>
                </a:gs>
              </a:gsLst>
              <a:lin ang="5400000" scaled="0"/>
            </a:gradFill>
            <a:ln>
              <a:noFill/>
            </a:ln>
          </p:spPr>
        </p:sp>
        <p:sp>
          <p:nvSpPr>
            <p:cNvPr id="69" name="Google Shape;69;p40"/>
            <p:cNvSpPr/>
            <p:nvPr/>
          </p:nvSpPr>
          <p:spPr>
            <a:xfrm>
              <a:off x="1685925" y="14208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40"/>
            <p:cNvSpPr/>
            <p:nvPr/>
          </p:nvSpPr>
          <p:spPr>
            <a:xfrm>
              <a:off x="1685925" y="9032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40"/>
            <p:cNvSpPr/>
            <p:nvPr/>
          </p:nvSpPr>
          <p:spPr>
            <a:xfrm>
              <a:off x="1743075" y="4763"/>
              <a:ext cx="419100" cy="522288"/>
            </a:xfrm>
            <a:custGeom>
              <a:rect b="b" l="l" r="r" t="t"/>
              <a:pathLst>
                <a:path extrusionOk="0" h="329" w="264">
                  <a:moveTo>
                    <a:pt x="252" y="329"/>
                  </a:moveTo>
                  <a:lnTo>
                    <a:pt x="45" y="120"/>
                  </a:lnTo>
                  <a:lnTo>
                    <a:pt x="0" y="6"/>
                  </a:lnTo>
                  <a:lnTo>
                    <a:pt x="15" y="0"/>
                  </a:lnTo>
                  <a:lnTo>
                    <a:pt x="60" y="111"/>
                  </a:lnTo>
                  <a:lnTo>
                    <a:pt x="264" y="317"/>
                  </a:lnTo>
                  <a:lnTo>
                    <a:pt x="252" y="329"/>
                  </a:lnTo>
                  <a:close/>
                </a:path>
              </a:pathLst>
            </a:custGeom>
            <a:gradFill>
              <a:gsLst>
                <a:gs pos="0">
                  <a:schemeClr val="lt2"/>
                </a:gs>
                <a:gs pos="100000">
                  <a:srgbClr val="63BE5D"/>
                </a:gs>
              </a:gsLst>
              <a:lin ang="5400000" scaled="0"/>
            </a:gradFill>
            <a:ln>
              <a:noFill/>
            </a:ln>
          </p:spPr>
        </p:sp>
        <p:sp>
          <p:nvSpPr>
            <p:cNvPr id="72" name="Google Shape;72;p40"/>
            <p:cNvSpPr/>
            <p:nvPr/>
          </p:nvSpPr>
          <p:spPr>
            <a:xfrm>
              <a:off x="2119313" y="488950"/>
              <a:ext cx="161925" cy="147638"/>
            </a:xfrm>
            <a:custGeom>
              <a:rect b="b" l="l" r="r" t="t"/>
              <a:pathLst>
                <a:path extrusionOk="0" h="31" w="34">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40"/>
            <p:cNvSpPr/>
            <p:nvPr/>
          </p:nvSpPr>
          <p:spPr>
            <a:xfrm>
              <a:off x="952500" y="4763"/>
              <a:ext cx="152400" cy="908050"/>
            </a:xfrm>
            <a:custGeom>
              <a:rect b="b" l="l" r="r" t="t"/>
              <a:pathLst>
                <a:path extrusionOk="0" h="572" w="96">
                  <a:moveTo>
                    <a:pt x="15" y="572"/>
                  </a:moveTo>
                  <a:lnTo>
                    <a:pt x="0" y="572"/>
                  </a:lnTo>
                  <a:lnTo>
                    <a:pt x="0" y="189"/>
                  </a:lnTo>
                  <a:lnTo>
                    <a:pt x="81" y="0"/>
                  </a:lnTo>
                  <a:lnTo>
                    <a:pt x="96" y="6"/>
                  </a:lnTo>
                  <a:lnTo>
                    <a:pt x="15" y="192"/>
                  </a:lnTo>
                  <a:lnTo>
                    <a:pt x="15" y="572"/>
                  </a:lnTo>
                  <a:close/>
                </a:path>
              </a:pathLst>
            </a:custGeom>
            <a:gradFill>
              <a:gsLst>
                <a:gs pos="0">
                  <a:schemeClr val="lt2"/>
                </a:gs>
                <a:gs pos="100000">
                  <a:srgbClr val="63BE5D"/>
                </a:gs>
              </a:gsLst>
              <a:lin ang="5400000" scaled="0"/>
            </a:gradFill>
            <a:ln>
              <a:noFill/>
            </a:ln>
          </p:spPr>
        </p:sp>
        <p:sp>
          <p:nvSpPr>
            <p:cNvPr id="74" name="Google Shape;74;p40"/>
            <p:cNvSpPr/>
            <p:nvPr/>
          </p:nvSpPr>
          <p:spPr>
            <a:xfrm>
              <a:off x="866775" y="9032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40"/>
            <p:cNvSpPr/>
            <p:nvPr/>
          </p:nvSpPr>
          <p:spPr>
            <a:xfrm>
              <a:off x="890588" y="155416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40"/>
            <p:cNvSpPr/>
            <p:nvPr/>
          </p:nvSpPr>
          <p:spPr>
            <a:xfrm>
              <a:off x="738188" y="5622925"/>
              <a:ext cx="338138" cy="1216025"/>
            </a:xfrm>
            <a:custGeom>
              <a:rect b="b" l="l" r="r" t="t"/>
              <a:pathLst>
                <a:path extrusionOk="0" h="766" w="213">
                  <a:moveTo>
                    <a:pt x="213" y="766"/>
                  </a:moveTo>
                  <a:lnTo>
                    <a:pt x="195" y="766"/>
                  </a:lnTo>
                  <a:lnTo>
                    <a:pt x="195" y="464"/>
                  </a:lnTo>
                  <a:lnTo>
                    <a:pt x="0" y="6"/>
                  </a:lnTo>
                  <a:lnTo>
                    <a:pt x="12" y="0"/>
                  </a:lnTo>
                  <a:lnTo>
                    <a:pt x="213" y="461"/>
                  </a:lnTo>
                  <a:lnTo>
                    <a:pt x="213" y="766"/>
                  </a:lnTo>
                  <a:close/>
                </a:path>
              </a:pathLst>
            </a:custGeom>
            <a:gradFill>
              <a:gsLst>
                <a:gs pos="0">
                  <a:schemeClr val="lt2"/>
                </a:gs>
                <a:gs pos="100000">
                  <a:srgbClr val="63BE5D"/>
                </a:gs>
              </a:gsLst>
              <a:lin ang="5400000" scaled="0"/>
            </a:gradFill>
            <a:ln>
              <a:noFill/>
            </a:ln>
          </p:spPr>
        </p:sp>
        <p:sp>
          <p:nvSpPr>
            <p:cNvPr id="77" name="Google Shape;77;p40"/>
            <p:cNvSpPr/>
            <p:nvPr/>
          </p:nvSpPr>
          <p:spPr>
            <a:xfrm>
              <a:off x="647700" y="5480050"/>
              <a:ext cx="157163" cy="157163"/>
            </a:xfrm>
            <a:custGeom>
              <a:rect b="b" l="l" r="r" t="t"/>
              <a:pathLst>
                <a:path extrusionOk="0" h="33" w="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40"/>
            <p:cNvSpPr/>
            <p:nvPr/>
          </p:nvSpPr>
          <p:spPr>
            <a:xfrm>
              <a:off x="66675" y="903288"/>
              <a:ext cx="190500" cy="190500"/>
            </a:xfrm>
            <a:custGeom>
              <a:rect b="b" l="l" r="r" t="t"/>
              <a:pathLst>
                <a:path extrusionOk="0" h="40" w="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40"/>
            <p:cNvSpPr/>
            <p:nvPr/>
          </p:nvSpPr>
          <p:spPr>
            <a:xfrm>
              <a:off x="0" y="3897313"/>
              <a:ext cx="133350" cy="266700"/>
            </a:xfrm>
            <a:custGeom>
              <a:rect b="b" l="l" r="r" t="t"/>
              <a:pathLst>
                <a:path extrusionOk="0" h="168" w="84">
                  <a:moveTo>
                    <a:pt x="69" y="168"/>
                  </a:moveTo>
                  <a:lnTo>
                    <a:pt x="0" y="6"/>
                  </a:lnTo>
                  <a:lnTo>
                    <a:pt x="12" y="0"/>
                  </a:lnTo>
                  <a:lnTo>
                    <a:pt x="84" y="162"/>
                  </a:lnTo>
                  <a:lnTo>
                    <a:pt x="69" y="168"/>
                  </a:lnTo>
                  <a:close/>
                </a:path>
              </a:pathLst>
            </a:custGeom>
            <a:gradFill>
              <a:gsLst>
                <a:gs pos="0">
                  <a:schemeClr val="lt2"/>
                </a:gs>
                <a:gs pos="100000">
                  <a:srgbClr val="63BE5D"/>
                </a:gs>
              </a:gsLst>
              <a:lin ang="5400000" scaled="0"/>
            </a:gradFill>
            <a:ln>
              <a:noFill/>
            </a:ln>
          </p:spPr>
        </p:sp>
        <p:sp>
          <p:nvSpPr>
            <p:cNvPr id="80" name="Google Shape;80;p40"/>
            <p:cNvSpPr/>
            <p:nvPr/>
          </p:nvSpPr>
          <p:spPr>
            <a:xfrm>
              <a:off x="66675" y="414972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40"/>
            <p:cNvSpPr/>
            <p:nvPr/>
          </p:nvSpPr>
          <p:spPr>
            <a:xfrm>
              <a:off x="0" y="1644650"/>
              <a:ext cx="133350" cy="269875"/>
            </a:xfrm>
            <a:custGeom>
              <a:rect b="b" l="l" r="r" t="t"/>
              <a:pathLst>
                <a:path extrusionOk="0" h="170" w="84">
                  <a:moveTo>
                    <a:pt x="12" y="170"/>
                  </a:moveTo>
                  <a:lnTo>
                    <a:pt x="0" y="164"/>
                  </a:lnTo>
                  <a:lnTo>
                    <a:pt x="69" y="0"/>
                  </a:lnTo>
                  <a:lnTo>
                    <a:pt x="84" y="6"/>
                  </a:lnTo>
                  <a:lnTo>
                    <a:pt x="12" y="170"/>
                  </a:lnTo>
                  <a:close/>
                </a:path>
              </a:pathLst>
            </a:custGeom>
            <a:gradFill>
              <a:gsLst>
                <a:gs pos="0">
                  <a:schemeClr val="lt2"/>
                </a:gs>
                <a:gs pos="100000">
                  <a:srgbClr val="63BE5D"/>
                </a:gs>
              </a:gsLst>
              <a:lin ang="5400000" scaled="0"/>
            </a:gradFill>
            <a:ln>
              <a:noFill/>
            </a:ln>
          </p:spPr>
        </p:sp>
        <p:sp>
          <p:nvSpPr>
            <p:cNvPr id="82" name="Google Shape;82;p40"/>
            <p:cNvSpPr/>
            <p:nvPr/>
          </p:nvSpPr>
          <p:spPr>
            <a:xfrm>
              <a:off x="66675" y="146843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40"/>
            <p:cNvSpPr/>
            <p:nvPr/>
          </p:nvSpPr>
          <p:spPr>
            <a:xfrm>
              <a:off x="695325" y="4763"/>
              <a:ext cx="309563" cy="1558925"/>
            </a:xfrm>
            <a:custGeom>
              <a:rect b="b" l="l" r="r" t="t"/>
              <a:pathLst>
                <a:path extrusionOk="0" h="982" w="195">
                  <a:moveTo>
                    <a:pt x="195" y="982"/>
                  </a:moveTo>
                  <a:lnTo>
                    <a:pt x="177" y="982"/>
                  </a:lnTo>
                  <a:lnTo>
                    <a:pt x="177" y="805"/>
                  </a:lnTo>
                  <a:lnTo>
                    <a:pt x="0" y="629"/>
                  </a:lnTo>
                  <a:lnTo>
                    <a:pt x="0" y="0"/>
                  </a:lnTo>
                  <a:lnTo>
                    <a:pt x="18" y="0"/>
                  </a:lnTo>
                  <a:lnTo>
                    <a:pt x="18" y="623"/>
                  </a:lnTo>
                  <a:lnTo>
                    <a:pt x="195" y="796"/>
                  </a:lnTo>
                  <a:lnTo>
                    <a:pt x="195" y="982"/>
                  </a:lnTo>
                  <a:close/>
                </a:path>
              </a:pathLst>
            </a:custGeom>
            <a:gradFill>
              <a:gsLst>
                <a:gs pos="0">
                  <a:schemeClr val="lt2"/>
                </a:gs>
                <a:gs pos="100000">
                  <a:srgbClr val="63BE5D"/>
                </a:gs>
              </a:gsLst>
              <a:lin ang="5400000" scaled="0"/>
            </a:gradFill>
            <a:ln>
              <a:noFill/>
            </a:ln>
          </p:spPr>
        </p:sp>
        <p:sp>
          <p:nvSpPr>
            <p:cNvPr id="84" name="Google Shape;84;p40"/>
            <p:cNvSpPr/>
            <p:nvPr/>
          </p:nvSpPr>
          <p:spPr>
            <a:xfrm>
              <a:off x="57150" y="4881563"/>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40"/>
            <p:cNvSpPr/>
            <p:nvPr/>
          </p:nvSpPr>
          <p:spPr>
            <a:xfrm>
              <a:off x="138113" y="5060950"/>
              <a:ext cx="304800" cy="1778000"/>
            </a:xfrm>
            <a:custGeom>
              <a:rect b="b" l="l" r="r" t="t"/>
              <a:pathLst>
                <a:path extrusionOk="0" h="1120" w="192">
                  <a:moveTo>
                    <a:pt x="192" y="1120"/>
                  </a:moveTo>
                  <a:lnTo>
                    <a:pt x="177" y="1120"/>
                  </a:lnTo>
                  <a:lnTo>
                    <a:pt x="177" y="360"/>
                  </a:lnTo>
                  <a:lnTo>
                    <a:pt x="0" y="183"/>
                  </a:lnTo>
                  <a:lnTo>
                    <a:pt x="0" y="0"/>
                  </a:lnTo>
                  <a:lnTo>
                    <a:pt x="15" y="0"/>
                  </a:lnTo>
                  <a:lnTo>
                    <a:pt x="15" y="177"/>
                  </a:lnTo>
                  <a:lnTo>
                    <a:pt x="192" y="354"/>
                  </a:lnTo>
                  <a:lnTo>
                    <a:pt x="192" y="1120"/>
                  </a:lnTo>
                  <a:close/>
                </a:path>
              </a:pathLst>
            </a:custGeom>
            <a:gradFill>
              <a:gsLst>
                <a:gs pos="0">
                  <a:schemeClr val="lt2"/>
                </a:gs>
                <a:gs pos="100000">
                  <a:srgbClr val="63BE5D"/>
                </a:gs>
              </a:gsLst>
              <a:lin ang="5400000" scaled="0"/>
            </a:gradFill>
            <a:ln>
              <a:noFill/>
            </a:ln>
          </p:spPr>
        </p:sp>
        <p:sp>
          <p:nvSpPr>
            <p:cNvPr id="86" name="Google Shape;86;p40"/>
            <p:cNvSpPr/>
            <p:nvPr/>
          </p:nvSpPr>
          <p:spPr>
            <a:xfrm>
              <a:off x="561975" y="6430963"/>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40"/>
            <p:cNvSpPr/>
            <p:nvPr/>
          </p:nvSpPr>
          <p:spPr>
            <a:xfrm>
              <a:off x="642938" y="6610350"/>
              <a:ext cx="23813" cy="242888"/>
            </a:xfrm>
            <a:prstGeom prst="rect">
              <a:avLst/>
            </a:pr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40"/>
            <p:cNvSpPr/>
            <p:nvPr/>
          </p:nvSpPr>
          <p:spPr>
            <a:xfrm>
              <a:off x="76200" y="6430963"/>
              <a:ext cx="190500" cy="188913"/>
            </a:xfrm>
            <a:custGeom>
              <a:rect b="b" l="l" r="r" t="t"/>
              <a:pathLst>
                <a:path extrusionOk="0" h="40" w="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40"/>
            <p:cNvSpPr/>
            <p:nvPr/>
          </p:nvSpPr>
          <p:spPr>
            <a:xfrm>
              <a:off x="0" y="5978525"/>
              <a:ext cx="190500" cy="461963"/>
            </a:xfrm>
            <a:custGeom>
              <a:rect b="b" l="l" r="r" t="t"/>
              <a:pathLst>
                <a:path extrusionOk="0" h="291" w="120">
                  <a:moveTo>
                    <a:pt x="120" y="291"/>
                  </a:moveTo>
                  <a:lnTo>
                    <a:pt x="105" y="291"/>
                  </a:lnTo>
                  <a:lnTo>
                    <a:pt x="105" y="114"/>
                  </a:lnTo>
                  <a:lnTo>
                    <a:pt x="0" y="9"/>
                  </a:lnTo>
                  <a:lnTo>
                    <a:pt x="12" y="0"/>
                  </a:lnTo>
                  <a:lnTo>
                    <a:pt x="120" y="108"/>
                  </a:lnTo>
                  <a:lnTo>
                    <a:pt x="120" y="291"/>
                  </a:lnTo>
                  <a:close/>
                </a:path>
              </a:pathLst>
            </a:custGeom>
            <a:gradFill>
              <a:gsLst>
                <a:gs pos="0">
                  <a:schemeClr val="lt2"/>
                </a:gs>
                <a:gs pos="100000">
                  <a:srgbClr val="63BE5D"/>
                </a:gs>
              </a:gsLst>
              <a:lin ang="5400000" scaled="0"/>
            </a:gradFill>
            <a:ln>
              <a:noFill/>
            </a:ln>
          </p:spPr>
        </p:sp>
        <p:sp>
          <p:nvSpPr>
            <p:cNvPr id="90" name="Google Shape;90;p40"/>
            <p:cNvSpPr/>
            <p:nvPr/>
          </p:nvSpPr>
          <p:spPr>
            <a:xfrm>
              <a:off x="1014413" y="1801813"/>
              <a:ext cx="214313" cy="755650"/>
            </a:xfrm>
            <a:custGeom>
              <a:rect b="b" l="l" r="r" t="t"/>
              <a:pathLst>
                <a:path extrusionOk="0" h="476" w="135">
                  <a:moveTo>
                    <a:pt x="12" y="476"/>
                  </a:moveTo>
                  <a:lnTo>
                    <a:pt x="0" y="476"/>
                  </a:lnTo>
                  <a:lnTo>
                    <a:pt x="0" y="128"/>
                  </a:lnTo>
                  <a:lnTo>
                    <a:pt x="126" y="0"/>
                  </a:lnTo>
                  <a:lnTo>
                    <a:pt x="135" y="9"/>
                  </a:lnTo>
                  <a:lnTo>
                    <a:pt x="12" y="131"/>
                  </a:lnTo>
                  <a:lnTo>
                    <a:pt x="12" y="476"/>
                  </a:lnTo>
                  <a:close/>
                </a:path>
              </a:pathLst>
            </a:custGeom>
            <a:gradFill>
              <a:gsLst>
                <a:gs pos="0">
                  <a:schemeClr val="lt2"/>
                </a:gs>
                <a:gs pos="100000">
                  <a:srgbClr val="63BE5D"/>
                </a:gs>
              </a:gsLst>
              <a:lin ang="5400000" scaled="0"/>
            </a:gradFill>
            <a:ln>
              <a:noFill/>
            </a:ln>
          </p:spPr>
        </p:sp>
        <p:sp>
          <p:nvSpPr>
            <p:cNvPr id="91" name="Google Shape;91;p40"/>
            <p:cNvSpPr/>
            <p:nvPr/>
          </p:nvSpPr>
          <p:spPr>
            <a:xfrm>
              <a:off x="938213" y="2547938"/>
              <a:ext cx="166688" cy="160338"/>
            </a:xfrm>
            <a:custGeom>
              <a:rect b="b" l="l" r="r" t="t"/>
              <a:pathLst>
                <a:path extrusionOk="0" h="34" w="35">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40"/>
            <p:cNvSpPr/>
            <p:nvPr/>
          </p:nvSpPr>
          <p:spPr>
            <a:xfrm>
              <a:off x="595313" y="4763"/>
              <a:ext cx="638175" cy="4025900"/>
            </a:xfrm>
            <a:custGeom>
              <a:rect b="b" l="l" r="r" t="t"/>
              <a:pathLst>
                <a:path extrusionOk="0" h="2536" w="402">
                  <a:moveTo>
                    <a:pt x="402" y="2536"/>
                  </a:moveTo>
                  <a:lnTo>
                    <a:pt x="387" y="2536"/>
                  </a:lnTo>
                  <a:lnTo>
                    <a:pt x="387" y="2311"/>
                  </a:lnTo>
                  <a:lnTo>
                    <a:pt x="0" y="1925"/>
                  </a:lnTo>
                  <a:lnTo>
                    <a:pt x="0" y="0"/>
                  </a:lnTo>
                  <a:lnTo>
                    <a:pt x="15" y="0"/>
                  </a:lnTo>
                  <a:lnTo>
                    <a:pt x="15" y="1916"/>
                  </a:lnTo>
                  <a:lnTo>
                    <a:pt x="402" y="2302"/>
                  </a:lnTo>
                  <a:lnTo>
                    <a:pt x="402" y="2536"/>
                  </a:lnTo>
                  <a:close/>
                </a:path>
              </a:pathLst>
            </a:custGeom>
            <a:gradFill>
              <a:gsLst>
                <a:gs pos="0">
                  <a:schemeClr val="lt2"/>
                </a:gs>
                <a:gs pos="100000">
                  <a:srgbClr val="63BE5D"/>
                </a:gs>
              </a:gsLst>
              <a:lin ang="5400000" scaled="0"/>
            </a:gradFill>
            <a:ln>
              <a:noFill/>
            </a:ln>
          </p:spPr>
        </p:sp>
        <p:sp>
          <p:nvSpPr>
            <p:cNvPr id="93" name="Google Shape;93;p40"/>
            <p:cNvSpPr/>
            <p:nvPr/>
          </p:nvSpPr>
          <p:spPr>
            <a:xfrm>
              <a:off x="1223963" y="1382713"/>
              <a:ext cx="142875" cy="476250"/>
            </a:xfrm>
            <a:custGeom>
              <a:rect b="b" l="l" r="r" t="t"/>
              <a:pathLst>
                <a:path extrusionOk="0" h="300" w="90">
                  <a:moveTo>
                    <a:pt x="90" y="300"/>
                  </a:moveTo>
                  <a:lnTo>
                    <a:pt x="78" y="300"/>
                  </a:lnTo>
                  <a:lnTo>
                    <a:pt x="78" y="84"/>
                  </a:lnTo>
                  <a:lnTo>
                    <a:pt x="0" y="9"/>
                  </a:lnTo>
                  <a:lnTo>
                    <a:pt x="9" y="0"/>
                  </a:lnTo>
                  <a:lnTo>
                    <a:pt x="90" y="81"/>
                  </a:lnTo>
                  <a:lnTo>
                    <a:pt x="90" y="300"/>
                  </a:lnTo>
                  <a:close/>
                </a:path>
              </a:pathLst>
            </a:custGeom>
            <a:gradFill>
              <a:gsLst>
                <a:gs pos="0">
                  <a:schemeClr val="lt2"/>
                </a:gs>
                <a:gs pos="100000">
                  <a:srgbClr val="63BE5D"/>
                </a:gs>
              </a:gsLst>
              <a:lin ang="5400000" scaled="0"/>
            </a:gradFill>
            <a:ln>
              <a:noFill/>
            </a:ln>
          </p:spPr>
        </p:sp>
        <p:sp>
          <p:nvSpPr>
            <p:cNvPr id="94" name="Google Shape;94;p40"/>
            <p:cNvSpPr/>
            <p:nvPr/>
          </p:nvSpPr>
          <p:spPr>
            <a:xfrm>
              <a:off x="1300163" y="1849438"/>
              <a:ext cx="109538" cy="107950"/>
            </a:xfrm>
            <a:custGeom>
              <a:rect b="b" l="l" r="r" t="t"/>
              <a:pathLst>
                <a:path extrusionOk="0" h="23" w="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40"/>
            <p:cNvSpPr/>
            <p:nvPr/>
          </p:nvSpPr>
          <p:spPr>
            <a:xfrm>
              <a:off x="280988" y="3417888"/>
              <a:ext cx="142875" cy="474663"/>
            </a:xfrm>
            <a:custGeom>
              <a:rect b="b" l="l" r="r" t="t"/>
              <a:pathLst>
                <a:path extrusionOk="0" h="299" w="90">
                  <a:moveTo>
                    <a:pt x="12" y="299"/>
                  </a:moveTo>
                  <a:lnTo>
                    <a:pt x="0" y="299"/>
                  </a:lnTo>
                  <a:lnTo>
                    <a:pt x="0" y="80"/>
                  </a:lnTo>
                  <a:lnTo>
                    <a:pt x="81" y="0"/>
                  </a:lnTo>
                  <a:lnTo>
                    <a:pt x="90" y="8"/>
                  </a:lnTo>
                  <a:lnTo>
                    <a:pt x="12" y="83"/>
                  </a:lnTo>
                  <a:lnTo>
                    <a:pt x="12" y="299"/>
                  </a:lnTo>
                  <a:close/>
                </a:path>
              </a:pathLst>
            </a:custGeom>
            <a:gradFill>
              <a:gsLst>
                <a:gs pos="0">
                  <a:schemeClr val="lt2"/>
                </a:gs>
                <a:gs pos="100000">
                  <a:srgbClr val="63BE5D"/>
                </a:gs>
              </a:gsLst>
              <a:lin ang="5400000" scaled="0"/>
            </a:gradFill>
            <a:ln>
              <a:noFill/>
            </a:ln>
          </p:spPr>
        </p:sp>
        <p:sp>
          <p:nvSpPr>
            <p:cNvPr id="96" name="Google Shape;96;p40"/>
            <p:cNvSpPr/>
            <p:nvPr/>
          </p:nvSpPr>
          <p:spPr>
            <a:xfrm>
              <a:off x="238125" y="3883025"/>
              <a:ext cx="109538" cy="109538"/>
            </a:xfrm>
            <a:custGeom>
              <a:rect b="b" l="l" r="r" t="t"/>
              <a:pathLst>
                <a:path extrusionOk="0" h="23" w="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40"/>
            <p:cNvSpPr/>
            <p:nvPr/>
          </p:nvSpPr>
          <p:spPr>
            <a:xfrm>
              <a:off x="4763" y="2166938"/>
              <a:ext cx="114300" cy="452438"/>
            </a:xfrm>
            <a:custGeom>
              <a:rect b="b" l="l" r="r" t="t"/>
              <a:pathLst>
                <a:path extrusionOk="0" h="285" w="72">
                  <a:moveTo>
                    <a:pt x="6" y="285"/>
                  </a:moveTo>
                  <a:lnTo>
                    <a:pt x="0" y="276"/>
                  </a:lnTo>
                  <a:lnTo>
                    <a:pt x="60" y="216"/>
                  </a:lnTo>
                  <a:lnTo>
                    <a:pt x="60" y="0"/>
                  </a:lnTo>
                  <a:lnTo>
                    <a:pt x="72" y="0"/>
                  </a:lnTo>
                  <a:lnTo>
                    <a:pt x="72" y="222"/>
                  </a:lnTo>
                  <a:lnTo>
                    <a:pt x="6" y="285"/>
                  </a:lnTo>
                  <a:close/>
                </a:path>
              </a:pathLst>
            </a:custGeom>
            <a:gradFill>
              <a:gsLst>
                <a:gs pos="0">
                  <a:schemeClr val="lt2"/>
                </a:gs>
                <a:gs pos="100000">
                  <a:srgbClr val="63BE5D"/>
                </a:gs>
              </a:gsLst>
              <a:lin ang="5400000" scaled="0"/>
            </a:gradFill>
            <a:ln>
              <a:noFill/>
            </a:ln>
          </p:spPr>
        </p:sp>
        <p:sp>
          <p:nvSpPr>
            <p:cNvPr id="98" name="Google Shape;98;p40"/>
            <p:cNvSpPr/>
            <p:nvPr/>
          </p:nvSpPr>
          <p:spPr>
            <a:xfrm>
              <a:off x="52388" y="2066925"/>
              <a:ext cx="109538" cy="109538"/>
            </a:xfrm>
            <a:custGeom>
              <a:rect b="b" l="l" r="r" t="t"/>
              <a:pathLst>
                <a:path extrusionOk="0" h="23" w="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40"/>
            <p:cNvSpPr/>
            <p:nvPr/>
          </p:nvSpPr>
          <p:spPr>
            <a:xfrm>
              <a:off x="1228725" y="4662488"/>
              <a:ext cx="23813" cy="2181225"/>
            </a:xfrm>
            <a:prstGeom prst="rect">
              <a:avLst/>
            </a:pr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40"/>
            <p:cNvSpPr/>
            <p:nvPr/>
          </p:nvSpPr>
          <p:spPr>
            <a:xfrm>
              <a:off x="1319213" y="5041900"/>
              <a:ext cx="371475" cy="1801813"/>
            </a:xfrm>
            <a:custGeom>
              <a:rect b="b" l="l" r="r" t="t"/>
              <a:pathLst>
                <a:path extrusionOk="0" h="1135" w="234">
                  <a:moveTo>
                    <a:pt x="15" y="1135"/>
                  </a:moveTo>
                  <a:lnTo>
                    <a:pt x="0" y="1135"/>
                  </a:lnTo>
                  <a:lnTo>
                    <a:pt x="0" y="515"/>
                  </a:lnTo>
                  <a:lnTo>
                    <a:pt x="0" y="512"/>
                  </a:lnTo>
                  <a:lnTo>
                    <a:pt x="219" y="0"/>
                  </a:lnTo>
                  <a:lnTo>
                    <a:pt x="234" y="6"/>
                  </a:lnTo>
                  <a:lnTo>
                    <a:pt x="15" y="518"/>
                  </a:lnTo>
                  <a:lnTo>
                    <a:pt x="15" y="1135"/>
                  </a:lnTo>
                  <a:close/>
                </a:path>
              </a:pathLst>
            </a:custGeom>
            <a:gradFill>
              <a:gsLst>
                <a:gs pos="0">
                  <a:schemeClr val="lt2"/>
                </a:gs>
                <a:gs pos="100000">
                  <a:srgbClr val="63BE5D"/>
                </a:gs>
              </a:gsLst>
              <a:lin ang="5400000" scaled="0"/>
            </a:gradFill>
            <a:ln>
              <a:noFill/>
            </a:ln>
          </p:spPr>
        </p:sp>
        <p:sp>
          <p:nvSpPr>
            <p:cNvPr id="101" name="Google Shape;101;p40"/>
            <p:cNvSpPr/>
            <p:nvPr/>
          </p:nvSpPr>
          <p:spPr>
            <a:xfrm>
              <a:off x="1147763" y="44815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40"/>
            <p:cNvSpPr/>
            <p:nvPr/>
          </p:nvSpPr>
          <p:spPr>
            <a:xfrm>
              <a:off x="819150" y="3983038"/>
              <a:ext cx="347663" cy="2860675"/>
            </a:xfrm>
            <a:custGeom>
              <a:rect b="b" l="l" r="r" t="t"/>
              <a:pathLst>
                <a:path extrusionOk="0" h="1802" w="219">
                  <a:moveTo>
                    <a:pt x="219" y="1802"/>
                  </a:moveTo>
                  <a:lnTo>
                    <a:pt x="201" y="1802"/>
                  </a:lnTo>
                  <a:lnTo>
                    <a:pt x="201" y="1185"/>
                  </a:lnTo>
                  <a:lnTo>
                    <a:pt x="0" y="3"/>
                  </a:lnTo>
                  <a:lnTo>
                    <a:pt x="15" y="0"/>
                  </a:lnTo>
                  <a:lnTo>
                    <a:pt x="219" y="1185"/>
                  </a:lnTo>
                  <a:lnTo>
                    <a:pt x="219" y="1802"/>
                  </a:lnTo>
                  <a:close/>
                </a:path>
              </a:pathLst>
            </a:custGeom>
            <a:gradFill>
              <a:gsLst>
                <a:gs pos="0">
                  <a:schemeClr val="lt2"/>
                </a:gs>
                <a:gs pos="100000">
                  <a:srgbClr val="63BE5D"/>
                </a:gs>
              </a:gsLst>
              <a:lin ang="5400000" scaled="0"/>
            </a:gradFill>
            <a:ln>
              <a:noFill/>
            </a:ln>
          </p:spPr>
        </p:sp>
        <p:sp>
          <p:nvSpPr>
            <p:cNvPr id="103" name="Google Shape;103;p40"/>
            <p:cNvSpPr/>
            <p:nvPr/>
          </p:nvSpPr>
          <p:spPr>
            <a:xfrm>
              <a:off x="728663" y="3806825"/>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40"/>
            <p:cNvSpPr/>
            <p:nvPr/>
          </p:nvSpPr>
          <p:spPr>
            <a:xfrm>
              <a:off x="1624013" y="486727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40"/>
            <p:cNvSpPr/>
            <p:nvPr/>
          </p:nvSpPr>
          <p:spPr>
            <a:xfrm>
              <a:off x="1404938" y="5422900"/>
              <a:ext cx="371475" cy="1425575"/>
            </a:xfrm>
            <a:custGeom>
              <a:rect b="b" l="l" r="r" t="t"/>
              <a:pathLst>
                <a:path extrusionOk="0" h="898" w="234">
                  <a:moveTo>
                    <a:pt x="18" y="898"/>
                  </a:moveTo>
                  <a:lnTo>
                    <a:pt x="0" y="898"/>
                  </a:lnTo>
                  <a:lnTo>
                    <a:pt x="0" y="515"/>
                  </a:lnTo>
                  <a:lnTo>
                    <a:pt x="0" y="512"/>
                  </a:lnTo>
                  <a:lnTo>
                    <a:pt x="222" y="0"/>
                  </a:lnTo>
                  <a:lnTo>
                    <a:pt x="234" y="6"/>
                  </a:lnTo>
                  <a:lnTo>
                    <a:pt x="18" y="518"/>
                  </a:lnTo>
                  <a:lnTo>
                    <a:pt x="18" y="898"/>
                  </a:lnTo>
                  <a:close/>
                </a:path>
              </a:pathLst>
            </a:custGeom>
            <a:gradFill>
              <a:gsLst>
                <a:gs pos="0">
                  <a:schemeClr val="lt2"/>
                </a:gs>
                <a:gs pos="100000">
                  <a:srgbClr val="63BE5D"/>
                </a:gs>
              </a:gsLst>
              <a:lin ang="5400000" scaled="0"/>
            </a:gradFill>
            <a:ln>
              <a:noFill/>
            </a:ln>
          </p:spPr>
        </p:sp>
        <p:sp>
          <p:nvSpPr>
            <p:cNvPr id="106" name="Google Shape;106;p40"/>
            <p:cNvSpPr/>
            <p:nvPr/>
          </p:nvSpPr>
          <p:spPr>
            <a:xfrm>
              <a:off x="1666875" y="5945188"/>
              <a:ext cx="152400" cy="912813"/>
            </a:xfrm>
            <a:custGeom>
              <a:rect b="b" l="l" r="r" t="t"/>
              <a:pathLst>
                <a:path extrusionOk="0" h="575" w="96">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63BE5D"/>
                </a:gs>
              </a:gsLst>
              <a:lin ang="5400000" scaled="0"/>
            </a:gradFill>
            <a:ln>
              <a:noFill/>
            </a:ln>
          </p:spPr>
        </p:sp>
        <p:sp>
          <p:nvSpPr>
            <p:cNvPr id="107" name="Google Shape;107;p40"/>
            <p:cNvSpPr/>
            <p:nvPr/>
          </p:nvSpPr>
          <p:spPr>
            <a:xfrm>
              <a:off x="1709738" y="52466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40"/>
            <p:cNvSpPr/>
            <p:nvPr/>
          </p:nvSpPr>
          <p:spPr>
            <a:xfrm>
              <a:off x="1709738" y="57642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40"/>
            <p:cNvSpPr/>
            <p:nvPr/>
          </p:nvSpPr>
          <p:spPr>
            <a:xfrm>
              <a:off x="1766888" y="6330950"/>
              <a:ext cx="419100" cy="527050"/>
            </a:xfrm>
            <a:custGeom>
              <a:rect b="b" l="l" r="r" t="t"/>
              <a:pathLst>
                <a:path extrusionOk="0" h="332" w="264">
                  <a:moveTo>
                    <a:pt x="12" y="332"/>
                  </a:moveTo>
                  <a:lnTo>
                    <a:pt x="0" y="326"/>
                  </a:lnTo>
                  <a:lnTo>
                    <a:pt x="45" y="206"/>
                  </a:lnTo>
                  <a:lnTo>
                    <a:pt x="255" y="0"/>
                  </a:lnTo>
                  <a:lnTo>
                    <a:pt x="264" y="12"/>
                  </a:lnTo>
                  <a:lnTo>
                    <a:pt x="60" y="215"/>
                  </a:lnTo>
                  <a:lnTo>
                    <a:pt x="12" y="332"/>
                  </a:lnTo>
                  <a:close/>
                </a:path>
              </a:pathLst>
            </a:custGeom>
            <a:gradFill>
              <a:gsLst>
                <a:gs pos="0">
                  <a:schemeClr val="lt2"/>
                </a:gs>
                <a:gs pos="100000">
                  <a:srgbClr val="63BE5D"/>
                </a:gs>
              </a:gsLst>
              <a:lin ang="5400000" scaled="0"/>
            </a:gradFill>
            <a:ln>
              <a:noFill/>
            </a:ln>
          </p:spPr>
        </p:sp>
        <p:sp>
          <p:nvSpPr>
            <p:cNvPr id="110" name="Google Shape;110;p40"/>
            <p:cNvSpPr/>
            <p:nvPr/>
          </p:nvSpPr>
          <p:spPr>
            <a:xfrm>
              <a:off x="2147888" y="6221413"/>
              <a:ext cx="157163" cy="147638"/>
            </a:xfrm>
            <a:custGeom>
              <a:rect b="b" l="l" r="r" t="t"/>
              <a:pathLst>
                <a:path extrusionOk="0" h="31" w="33">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40"/>
            <p:cNvSpPr/>
            <p:nvPr/>
          </p:nvSpPr>
          <p:spPr>
            <a:xfrm>
              <a:off x="504825" y="9525"/>
              <a:ext cx="233363" cy="5103813"/>
            </a:xfrm>
            <a:custGeom>
              <a:rect b="b" l="l" r="r" t="t"/>
              <a:pathLst>
                <a:path extrusionOk="0" h="3215" w="147">
                  <a:moveTo>
                    <a:pt x="132" y="3215"/>
                  </a:moveTo>
                  <a:lnTo>
                    <a:pt x="129" y="2754"/>
                  </a:lnTo>
                  <a:lnTo>
                    <a:pt x="0" y="1901"/>
                  </a:lnTo>
                  <a:lnTo>
                    <a:pt x="0" y="0"/>
                  </a:lnTo>
                  <a:lnTo>
                    <a:pt x="15" y="0"/>
                  </a:lnTo>
                  <a:lnTo>
                    <a:pt x="15" y="1898"/>
                  </a:lnTo>
                  <a:lnTo>
                    <a:pt x="144" y="2754"/>
                  </a:lnTo>
                  <a:lnTo>
                    <a:pt x="147" y="3215"/>
                  </a:lnTo>
                  <a:lnTo>
                    <a:pt x="132" y="3215"/>
                  </a:lnTo>
                  <a:close/>
                </a:path>
              </a:pathLst>
            </a:custGeom>
            <a:gradFill>
              <a:gsLst>
                <a:gs pos="0">
                  <a:schemeClr val="lt2"/>
                </a:gs>
                <a:gs pos="100000">
                  <a:srgbClr val="63BE5D"/>
                </a:gs>
              </a:gsLst>
              <a:lin ang="5400000" scaled="0"/>
            </a:gradFill>
            <a:ln>
              <a:noFill/>
            </a:ln>
          </p:spPr>
        </p:sp>
        <p:sp>
          <p:nvSpPr>
            <p:cNvPr id="112" name="Google Shape;112;p40"/>
            <p:cNvSpPr/>
            <p:nvPr/>
          </p:nvSpPr>
          <p:spPr>
            <a:xfrm>
              <a:off x="633413" y="5103813"/>
              <a:ext cx="185738" cy="185738"/>
            </a:xfrm>
            <a:custGeom>
              <a:rect b="b" l="l" r="r" t="t"/>
              <a:pathLst>
                <a:path extrusionOk="0" h="39" w="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3" name="Google Shape;113;p40"/>
          <p:cNvSpPr txBox="1"/>
          <p:nvPr>
            <p:ph type="ctrTitle"/>
          </p:nvPr>
        </p:nvSpPr>
        <p:spPr>
          <a:xfrm>
            <a:off x="1876424" y="1122363"/>
            <a:ext cx="8791575" cy="23876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800"/>
              <a:buFont typeface="Twentieth Century"/>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40"/>
          <p:cNvSpPr txBox="1"/>
          <p:nvPr>
            <p:ph idx="1" type="subTitle"/>
          </p:nvPr>
        </p:nvSpPr>
        <p:spPr>
          <a:xfrm>
            <a:off x="1876424" y="3602038"/>
            <a:ext cx="8791575" cy="1655762"/>
          </a:xfrm>
          <a:prstGeom prst="rect">
            <a:avLst/>
          </a:prstGeom>
          <a:noFill/>
          <a:ln>
            <a:noFill/>
          </a:ln>
        </p:spPr>
        <p:txBody>
          <a:bodyPr anchorCtr="0" anchor="t" bIns="45700" lIns="91425" spcFirstLastPara="1" rIns="91425" wrap="square" tIns="45700">
            <a:normAutofit/>
          </a:bodyPr>
          <a:lstStyle>
            <a:lvl1pPr lvl="0" algn="l">
              <a:lnSpc>
                <a:spcPct val="120000"/>
              </a:lnSpc>
              <a:spcBef>
                <a:spcPts val="1000"/>
              </a:spcBef>
              <a:spcAft>
                <a:spcPts val="0"/>
              </a:spcAft>
              <a:buClr>
                <a:schemeClr val="lt2"/>
              </a:buClr>
              <a:buSzPts val="2500"/>
              <a:buNone/>
              <a:defRPr sz="2000" cap="none">
                <a:solidFill>
                  <a:schemeClr val="lt2"/>
                </a:solidFill>
              </a:defRPr>
            </a:lvl1pPr>
            <a:lvl2pPr lvl="1" algn="ctr">
              <a:lnSpc>
                <a:spcPct val="120000"/>
              </a:lnSpc>
              <a:spcBef>
                <a:spcPts val="500"/>
              </a:spcBef>
              <a:spcAft>
                <a:spcPts val="0"/>
              </a:spcAft>
              <a:buClr>
                <a:schemeClr val="lt1"/>
              </a:buClr>
              <a:buSzPts val="2500"/>
              <a:buNone/>
              <a:defRPr sz="2000"/>
            </a:lvl2pPr>
            <a:lvl3pPr lvl="2" algn="ctr">
              <a:lnSpc>
                <a:spcPct val="120000"/>
              </a:lnSpc>
              <a:spcBef>
                <a:spcPts val="500"/>
              </a:spcBef>
              <a:spcAft>
                <a:spcPts val="0"/>
              </a:spcAft>
              <a:buClr>
                <a:schemeClr val="lt1"/>
              </a:buClr>
              <a:buSzPts val="2250"/>
              <a:buNone/>
              <a:defRPr sz="1800"/>
            </a:lvl3pPr>
            <a:lvl4pPr lvl="3" algn="ctr">
              <a:lnSpc>
                <a:spcPct val="120000"/>
              </a:lnSpc>
              <a:spcBef>
                <a:spcPts val="500"/>
              </a:spcBef>
              <a:spcAft>
                <a:spcPts val="0"/>
              </a:spcAft>
              <a:buClr>
                <a:schemeClr val="lt1"/>
              </a:buClr>
              <a:buSzPts val="2000"/>
              <a:buNone/>
              <a:defRPr sz="1600"/>
            </a:lvl4pPr>
            <a:lvl5pPr lvl="4" algn="ctr">
              <a:lnSpc>
                <a:spcPct val="120000"/>
              </a:lnSpc>
              <a:spcBef>
                <a:spcPts val="500"/>
              </a:spcBef>
              <a:spcAft>
                <a:spcPts val="0"/>
              </a:spcAft>
              <a:buClr>
                <a:schemeClr val="lt1"/>
              </a:buClr>
              <a:buSzPts val="2000"/>
              <a:buNone/>
              <a:defRPr sz="1600"/>
            </a:lvl5pPr>
            <a:lvl6pPr lvl="5" algn="ctr">
              <a:lnSpc>
                <a:spcPct val="120000"/>
              </a:lnSpc>
              <a:spcBef>
                <a:spcPts val="500"/>
              </a:spcBef>
              <a:spcAft>
                <a:spcPts val="0"/>
              </a:spcAft>
              <a:buClr>
                <a:schemeClr val="lt1"/>
              </a:buClr>
              <a:buSzPts val="2000"/>
              <a:buNone/>
              <a:defRPr sz="1600"/>
            </a:lvl6pPr>
            <a:lvl7pPr lvl="6" algn="ctr">
              <a:lnSpc>
                <a:spcPct val="120000"/>
              </a:lnSpc>
              <a:spcBef>
                <a:spcPts val="500"/>
              </a:spcBef>
              <a:spcAft>
                <a:spcPts val="0"/>
              </a:spcAft>
              <a:buClr>
                <a:schemeClr val="lt1"/>
              </a:buClr>
              <a:buSzPts val="2000"/>
              <a:buNone/>
              <a:defRPr sz="1600"/>
            </a:lvl7pPr>
            <a:lvl8pPr lvl="7" algn="ctr">
              <a:lnSpc>
                <a:spcPct val="120000"/>
              </a:lnSpc>
              <a:spcBef>
                <a:spcPts val="500"/>
              </a:spcBef>
              <a:spcAft>
                <a:spcPts val="0"/>
              </a:spcAft>
              <a:buClr>
                <a:schemeClr val="lt1"/>
              </a:buClr>
              <a:buSzPts val="2000"/>
              <a:buNone/>
              <a:defRPr sz="1600"/>
            </a:lvl8pPr>
            <a:lvl9pPr lvl="8" algn="ctr">
              <a:lnSpc>
                <a:spcPct val="120000"/>
              </a:lnSpc>
              <a:spcBef>
                <a:spcPts val="500"/>
              </a:spcBef>
              <a:spcAft>
                <a:spcPts val="0"/>
              </a:spcAft>
              <a:buClr>
                <a:schemeClr val="lt1"/>
              </a:buClr>
              <a:buSzPts val="2000"/>
              <a:buNone/>
              <a:defRPr sz="1600"/>
            </a:lvl9pPr>
          </a:lstStyle>
          <a:p/>
        </p:txBody>
      </p:sp>
      <p:sp>
        <p:nvSpPr>
          <p:cNvPr id="115" name="Google Shape;115;p40"/>
          <p:cNvSpPr txBox="1"/>
          <p:nvPr>
            <p:ph idx="10" type="dt"/>
          </p:nvPr>
        </p:nvSpPr>
        <p:spPr>
          <a:xfrm>
            <a:off x="7077511" y="5410201"/>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40"/>
          <p:cNvSpPr txBox="1"/>
          <p:nvPr>
            <p:ph idx="11" type="ftr"/>
          </p:nvPr>
        </p:nvSpPr>
        <p:spPr>
          <a:xfrm>
            <a:off x="1876424" y="5410201"/>
            <a:ext cx="5124886"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40"/>
          <p:cNvSpPr txBox="1"/>
          <p:nvPr>
            <p:ph idx="12" type="sldNum"/>
          </p:nvPr>
        </p:nvSpPr>
        <p:spPr>
          <a:xfrm>
            <a:off x="9896911" y="5410199"/>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169" name="Shape 169"/>
        <p:cNvGrpSpPr/>
        <p:nvPr/>
      </p:nvGrpSpPr>
      <p:grpSpPr>
        <a:xfrm>
          <a:off x="0" y="0"/>
          <a:ext cx="0" cy="0"/>
          <a:chOff x="0" y="0"/>
          <a:chExt cx="0" cy="0"/>
        </a:xfrm>
      </p:grpSpPr>
      <p:sp>
        <p:nvSpPr>
          <p:cNvPr id="170" name="Google Shape;170;p49"/>
          <p:cNvSpPr txBox="1"/>
          <p:nvPr>
            <p:ph type="title"/>
          </p:nvPr>
        </p:nvSpPr>
        <p:spPr>
          <a:xfrm>
            <a:off x="1141410" y="4304664"/>
            <a:ext cx="9912355" cy="81935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1" name="Google Shape;171;p49"/>
          <p:cNvSpPr/>
          <p:nvPr>
            <p:ph idx="2" type="pic"/>
          </p:nvPr>
        </p:nvSpPr>
        <p:spPr>
          <a:xfrm>
            <a:off x="1141411" y="606426"/>
            <a:ext cx="9912354" cy="3299778"/>
          </a:xfrm>
          <a:prstGeom prst="round2DiagRect">
            <a:avLst>
              <a:gd fmla="val 4860" name="adj1"/>
              <a:gd fmla="val 0" name="adj2"/>
            </a:avLst>
          </a:prstGeom>
          <a:noFill/>
          <a:ln cap="sq" cmpd="sng" w="19050">
            <a:solidFill>
              <a:srgbClr val="E7FDA3">
                <a:alpha val="60000"/>
              </a:srgbClr>
            </a:solidFill>
            <a:prstDash val="solid"/>
            <a:miter lim="800000"/>
            <a:headEnd len="sm" w="sm" type="none"/>
            <a:tailEnd len="sm" w="sm" type="none"/>
          </a:ln>
          <a:effectLst>
            <a:outerShdw blurRad="88900" rotWithShape="0" algn="t" dir="5400000" dist="38100">
              <a:srgbClr val="000000">
                <a:alpha val="40000"/>
              </a:srgbClr>
            </a:outerShdw>
          </a:effectLst>
        </p:spPr>
      </p:sp>
      <p:sp>
        <p:nvSpPr>
          <p:cNvPr id="172" name="Google Shape;172;p49"/>
          <p:cNvSpPr txBox="1"/>
          <p:nvPr>
            <p:ph idx="1" type="body"/>
          </p:nvPr>
        </p:nvSpPr>
        <p:spPr>
          <a:xfrm>
            <a:off x="1141364" y="5124020"/>
            <a:ext cx="9910859" cy="682472"/>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lt1"/>
              </a:buClr>
              <a:buSzPts val="2000"/>
              <a:buNone/>
              <a:defRPr sz="1600"/>
            </a:lvl1pPr>
            <a:lvl2pPr indent="-228600" lvl="1" marL="914400" algn="l">
              <a:lnSpc>
                <a:spcPct val="120000"/>
              </a:lnSpc>
              <a:spcBef>
                <a:spcPts val="500"/>
              </a:spcBef>
              <a:spcAft>
                <a:spcPts val="0"/>
              </a:spcAft>
              <a:buClr>
                <a:schemeClr val="lt1"/>
              </a:buClr>
              <a:buSzPts val="1750"/>
              <a:buNone/>
              <a:defRPr sz="1400"/>
            </a:lvl2pPr>
            <a:lvl3pPr indent="-228600" lvl="2" marL="1371600" algn="l">
              <a:lnSpc>
                <a:spcPct val="120000"/>
              </a:lnSpc>
              <a:spcBef>
                <a:spcPts val="500"/>
              </a:spcBef>
              <a:spcAft>
                <a:spcPts val="0"/>
              </a:spcAft>
              <a:buClr>
                <a:schemeClr val="lt1"/>
              </a:buClr>
              <a:buSzPts val="1500"/>
              <a:buNone/>
              <a:defRPr sz="1200"/>
            </a:lvl3pPr>
            <a:lvl4pPr indent="-228600" lvl="3" marL="1828800" algn="l">
              <a:lnSpc>
                <a:spcPct val="120000"/>
              </a:lnSpc>
              <a:spcBef>
                <a:spcPts val="500"/>
              </a:spcBef>
              <a:spcAft>
                <a:spcPts val="0"/>
              </a:spcAft>
              <a:buClr>
                <a:schemeClr val="lt1"/>
              </a:buClr>
              <a:buSzPts val="1250"/>
              <a:buNone/>
              <a:defRPr sz="1000"/>
            </a:lvl4pPr>
            <a:lvl5pPr indent="-228600" lvl="4" marL="2286000" algn="l">
              <a:lnSpc>
                <a:spcPct val="120000"/>
              </a:lnSpc>
              <a:spcBef>
                <a:spcPts val="500"/>
              </a:spcBef>
              <a:spcAft>
                <a:spcPts val="0"/>
              </a:spcAft>
              <a:buClr>
                <a:schemeClr val="lt1"/>
              </a:buClr>
              <a:buSzPts val="1250"/>
              <a:buNone/>
              <a:defRPr sz="1000"/>
            </a:lvl5pPr>
            <a:lvl6pPr indent="-228600" lvl="5" marL="2743200" algn="l">
              <a:lnSpc>
                <a:spcPct val="120000"/>
              </a:lnSpc>
              <a:spcBef>
                <a:spcPts val="500"/>
              </a:spcBef>
              <a:spcAft>
                <a:spcPts val="0"/>
              </a:spcAft>
              <a:buClr>
                <a:schemeClr val="lt1"/>
              </a:buClr>
              <a:buSzPts val="1250"/>
              <a:buNone/>
              <a:defRPr sz="1000"/>
            </a:lvl6pPr>
            <a:lvl7pPr indent="-228600" lvl="6" marL="3200400" algn="l">
              <a:lnSpc>
                <a:spcPct val="120000"/>
              </a:lnSpc>
              <a:spcBef>
                <a:spcPts val="500"/>
              </a:spcBef>
              <a:spcAft>
                <a:spcPts val="0"/>
              </a:spcAft>
              <a:buClr>
                <a:schemeClr val="lt1"/>
              </a:buClr>
              <a:buSzPts val="1250"/>
              <a:buNone/>
              <a:defRPr sz="1000"/>
            </a:lvl7pPr>
            <a:lvl8pPr indent="-228600" lvl="7" marL="3657600" algn="l">
              <a:lnSpc>
                <a:spcPct val="120000"/>
              </a:lnSpc>
              <a:spcBef>
                <a:spcPts val="500"/>
              </a:spcBef>
              <a:spcAft>
                <a:spcPts val="0"/>
              </a:spcAft>
              <a:buClr>
                <a:schemeClr val="lt1"/>
              </a:buClr>
              <a:buSzPts val="1250"/>
              <a:buNone/>
              <a:defRPr sz="1000"/>
            </a:lvl8pPr>
            <a:lvl9pPr indent="-228600" lvl="8" marL="4114800" algn="l">
              <a:lnSpc>
                <a:spcPct val="120000"/>
              </a:lnSpc>
              <a:spcBef>
                <a:spcPts val="500"/>
              </a:spcBef>
              <a:spcAft>
                <a:spcPts val="0"/>
              </a:spcAft>
              <a:buClr>
                <a:schemeClr val="lt1"/>
              </a:buClr>
              <a:buSzPts val="1250"/>
              <a:buNone/>
              <a:defRPr sz="1000"/>
            </a:lvl9pPr>
          </a:lstStyle>
          <a:p/>
        </p:txBody>
      </p:sp>
      <p:sp>
        <p:nvSpPr>
          <p:cNvPr id="173" name="Google Shape;173;p49"/>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4" name="Google Shape;174;p49"/>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5" name="Google Shape;175;p49"/>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176" name="Shape 176"/>
        <p:cNvGrpSpPr/>
        <p:nvPr/>
      </p:nvGrpSpPr>
      <p:grpSpPr>
        <a:xfrm>
          <a:off x="0" y="0"/>
          <a:ext cx="0" cy="0"/>
          <a:chOff x="0" y="0"/>
          <a:chExt cx="0" cy="0"/>
        </a:xfrm>
      </p:grpSpPr>
      <p:sp>
        <p:nvSpPr>
          <p:cNvPr id="177" name="Google Shape;177;p50"/>
          <p:cNvSpPr txBox="1"/>
          <p:nvPr>
            <p:ph type="title"/>
          </p:nvPr>
        </p:nvSpPr>
        <p:spPr>
          <a:xfrm>
            <a:off x="1141456" y="609600"/>
            <a:ext cx="9905955" cy="3429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Font typeface="Twentieth Century"/>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8" name="Google Shape;178;p50"/>
          <p:cNvSpPr txBox="1"/>
          <p:nvPr>
            <p:ph idx="1" type="body"/>
          </p:nvPr>
        </p:nvSpPr>
        <p:spPr>
          <a:xfrm>
            <a:off x="1141410" y="4419599"/>
            <a:ext cx="9904459" cy="1371599"/>
          </a:xfrm>
          <a:prstGeom prst="rect">
            <a:avLst/>
          </a:prstGeom>
          <a:noFill/>
          <a:ln>
            <a:noFill/>
          </a:ln>
        </p:spPr>
        <p:txBody>
          <a:bodyPr anchorCtr="0" anchor="ctr" bIns="45700" lIns="91425" spcFirstLastPara="1" rIns="91425" wrap="square" tIns="45700">
            <a:normAutofit/>
          </a:bodyPr>
          <a:lstStyle>
            <a:lvl1pPr indent="-228600" lvl="0" marL="457200" algn="l">
              <a:lnSpc>
                <a:spcPct val="120000"/>
              </a:lnSpc>
              <a:spcBef>
                <a:spcPts val="1000"/>
              </a:spcBef>
              <a:spcAft>
                <a:spcPts val="0"/>
              </a:spcAft>
              <a:buClr>
                <a:schemeClr val="lt1"/>
              </a:buClr>
              <a:buSzPts val="2250"/>
              <a:buNone/>
              <a:defRPr sz="1800"/>
            </a:lvl1pPr>
            <a:lvl2pPr indent="-228600" lvl="1" marL="914400" algn="l">
              <a:lnSpc>
                <a:spcPct val="120000"/>
              </a:lnSpc>
              <a:spcBef>
                <a:spcPts val="500"/>
              </a:spcBef>
              <a:spcAft>
                <a:spcPts val="0"/>
              </a:spcAft>
              <a:buClr>
                <a:schemeClr val="lt1"/>
              </a:buClr>
              <a:buSzPts val="1750"/>
              <a:buNone/>
              <a:defRPr sz="1400"/>
            </a:lvl2pPr>
            <a:lvl3pPr indent="-228600" lvl="2" marL="1371600" algn="l">
              <a:lnSpc>
                <a:spcPct val="120000"/>
              </a:lnSpc>
              <a:spcBef>
                <a:spcPts val="500"/>
              </a:spcBef>
              <a:spcAft>
                <a:spcPts val="0"/>
              </a:spcAft>
              <a:buClr>
                <a:schemeClr val="lt1"/>
              </a:buClr>
              <a:buSzPts val="1500"/>
              <a:buNone/>
              <a:defRPr sz="1200"/>
            </a:lvl3pPr>
            <a:lvl4pPr indent="-228600" lvl="3" marL="1828800" algn="l">
              <a:lnSpc>
                <a:spcPct val="120000"/>
              </a:lnSpc>
              <a:spcBef>
                <a:spcPts val="500"/>
              </a:spcBef>
              <a:spcAft>
                <a:spcPts val="0"/>
              </a:spcAft>
              <a:buClr>
                <a:schemeClr val="lt1"/>
              </a:buClr>
              <a:buSzPts val="1250"/>
              <a:buNone/>
              <a:defRPr sz="1000"/>
            </a:lvl4pPr>
            <a:lvl5pPr indent="-228600" lvl="4" marL="2286000" algn="l">
              <a:lnSpc>
                <a:spcPct val="120000"/>
              </a:lnSpc>
              <a:spcBef>
                <a:spcPts val="500"/>
              </a:spcBef>
              <a:spcAft>
                <a:spcPts val="0"/>
              </a:spcAft>
              <a:buClr>
                <a:schemeClr val="lt1"/>
              </a:buClr>
              <a:buSzPts val="1250"/>
              <a:buNone/>
              <a:defRPr sz="1000"/>
            </a:lvl5pPr>
            <a:lvl6pPr indent="-228600" lvl="5" marL="2743200" algn="l">
              <a:lnSpc>
                <a:spcPct val="120000"/>
              </a:lnSpc>
              <a:spcBef>
                <a:spcPts val="500"/>
              </a:spcBef>
              <a:spcAft>
                <a:spcPts val="0"/>
              </a:spcAft>
              <a:buClr>
                <a:schemeClr val="lt1"/>
              </a:buClr>
              <a:buSzPts val="1250"/>
              <a:buNone/>
              <a:defRPr sz="1000"/>
            </a:lvl6pPr>
            <a:lvl7pPr indent="-228600" lvl="6" marL="3200400" algn="l">
              <a:lnSpc>
                <a:spcPct val="120000"/>
              </a:lnSpc>
              <a:spcBef>
                <a:spcPts val="500"/>
              </a:spcBef>
              <a:spcAft>
                <a:spcPts val="0"/>
              </a:spcAft>
              <a:buClr>
                <a:schemeClr val="lt1"/>
              </a:buClr>
              <a:buSzPts val="1250"/>
              <a:buNone/>
              <a:defRPr sz="1000"/>
            </a:lvl7pPr>
            <a:lvl8pPr indent="-228600" lvl="7" marL="3657600" algn="l">
              <a:lnSpc>
                <a:spcPct val="120000"/>
              </a:lnSpc>
              <a:spcBef>
                <a:spcPts val="500"/>
              </a:spcBef>
              <a:spcAft>
                <a:spcPts val="0"/>
              </a:spcAft>
              <a:buClr>
                <a:schemeClr val="lt1"/>
              </a:buClr>
              <a:buSzPts val="1250"/>
              <a:buNone/>
              <a:defRPr sz="1000"/>
            </a:lvl8pPr>
            <a:lvl9pPr indent="-228600" lvl="8" marL="4114800" algn="l">
              <a:lnSpc>
                <a:spcPct val="120000"/>
              </a:lnSpc>
              <a:spcBef>
                <a:spcPts val="500"/>
              </a:spcBef>
              <a:spcAft>
                <a:spcPts val="0"/>
              </a:spcAft>
              <a:buClr>
                <a:schemeClr val="lt1"/>
              </a:buClr>
              <a:buSzPts val="1250"/>
              <a:buNone/>
              <a:defRPr sz="1000"/>
            </a:lvl9pPr>
          </a:lstStyle>
          <a:p/>
        </p:txBody>
      </p:sp>
      <p:sp>
        <p:nvSpPr>
          <p:cNvPr id="179" name="Google Shape;179;p50"/>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0" name="Google Shape;180;p50"/>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1" name="Google Shape;181;p50"/>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182" name="Shape 182"/>
        <p:cNvGrpSpPr/>
        <p:nvPr/>
      </p:nvGrpSpPr>
      <p:grpSpPr>
        <a:xfrm>
          <a:off x="0" y="0"/>
          <a:ext cx="0" cy="0"/>
          <a:chOff x="0" y="0"/>
          <a:chExt cx="0" cy="0"/>
        </a:xfrm>
      </p:grpSpPr>
      <p:sp>
        <p:nvSpPr>
          <p:cNvPr id="183" name="Google Shape;183;p51"/>
          <p:cNvSpPr txBox="1"/>
          <p:nvPr>
            <p:ph type="title"/>
          </p:nvPr>
        </p:nvSpPr>
        <p:spPr>
          <a:xfrm>
            <a:off x="1446212" y="609599"/>
            <a:ext cx="9302752" cy="274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Font typeface="Twentieth Century"/>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4" name="Google Shape;184;p51"/>
          <p:cNvSpPr txBox="1"/>
          <p:nvPr>
            <p:ph idx="1" type="body"/>
          </p:nvPr>
        </p:nvSpPr>
        <p:spPr>
          <a:xfrm>
            <a:off x="1720644" y="3365557"/>
            <a:ext cx="8752299" cy="548968"/>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lt1"/>
              </a:buClr>
              <a:buSzPts val="1750"/>
              <a:buNone/>
              <a:defRPr sz="1400"/>
            </a:lvl1pPr>
            <a:lvl2pPr indent="-228600" lvl="1" marL="914400" algn="l">
              <a:lnSpc>
                <a:spcPct val="120000"/>
              </a:lnSpc>
              <a:spcBef>
                <a:spcPts val="500"/>
              </a:spcBef>
              <a:spcAft>
                <a:spcPts val="0"/>
              </a:spcAft>
              <a:buClr>
                <a:schemeClr val="lt1"/>
              </a:buClr>
              <a:buSzPts val="1750"/>
              <a:buNone/>
              <a:defRPr sz="1400"/>
            </a:lvl2pPr>
            <a:lvl3pPr indent="-228600" lvl="2" marL="1371600" algn="l">
              <a:lnSpc>
                <a:spcPct val="120000"/>
              </a:lnSpc>
              <a:spcBef>
                <a:spcPts val="500"/>
              </a:spcBef>
              <a:spcAft>
                <a:spcPts val="0"/>
              </a:spcAft>
              <a:buClr>
                <a:schemeClr val="lt1"/>
              </a:buClr>
              <a:buSzPts val="1500"/>
              <a:buNone/>
              <a:defRPr sz="1200"/>
            </a:lvl3pPr>
            <a:lvl4pPr indent="-228600" lvl="3" marL="1828800" algn="l">
              <a:lnSpc>
                <a:spcPct val="120000"/>
              </a:lnSpc>
              <a:spcBef>
                <a:spcPts val="500"/>
              </a:spcBef>
              <a:spcAft>
                <a:spcPts val="0"/>
              </a:spcAft>
              <a:buClr>
                <a:schemeClr val="lt1"/>
              </a:buClr>
              <a:buSzPts val="1250"/>
              <a:buNone/>
              <a:defRPr sz="1000"/>
            </a:lvl4pPr>
            <a:lvl5pPr indent="-228600" lvl="4" marL="2286000" algn="l">
              <a:lnSpc>
                <a:spcPct val="120000"/>
              </a:lnSpc>
              <a:spcBef>
                <a:spcPts val="500"/>
              </a:spcBef>
              <a:spcAft>
                <a:spcPts val="0"/>
              </a:spcAft>
              <a:buClr>
                <a:schemeClr val="lt1"/>
              </a:buClr>
              <a:buSzPts val="1250"/>
              <a:buNone/>
              <a:defRPr sz="1000"/>
            </a:lvl5pPr>
            <a:lvl6pPr indent="-228600" lvl="5" marL="2743200" algn="l">
              <a:lnSpc>
                <a:spcPct val="120000"/>
              </a:lnSpc>
              <a:spcBef>
                <a:spcPts val="500"/>
              </a:spcBef>
              <a:spcAft>
                <a:spcPts val="0"/>
              </a:spcAft>
              <a:buClr>
                <a:schemeClr val="lt1"/>
              </a:buClr>
              <a:buSzPts val="1250"/>
              <a:buNone/>
              <a:defRPr sz="1000"/>
            </a:lvl6pPr>
            <a:lvl7pPr indent="-228600" lvl="6" marL="3200400" algn="l">
              <a:lnSpc>
                <a:spcPct val="120000"/>
              </a:lnSpc>
              <a:spcBef>
                <a:spcPts val="500"/>
              </a:spcBef>
              <a:spcAft>
                <a:spcPts val="0"/>
              </a:spcAft>
              <a:buClr>
                <a:schemeClr val="lt1"/>
              </a:buClr>
              <a:buSzPts val="1250"/>
              <a:buNone/>
              <a:defRPr sz="1000"/>
            </a:lvl7pPr>
            <a:lvl8pPr indent="-228600" lvl="7" marL="3657600" algn="l">
              <a:lnSpc>
                <a:spcPct val="120000"/>
              </a:lnSpc>
              <a:spcBef>
                <a:spcPts val="500"/>
              </a:spcBef>
              <a:spcAft>
                <a:spcPts val="0"/>
              </a:spcAft>
              <a:buClr>
                <a:schemeClr val="lt1"/>
              </a:buClr>
              <a:buSzPts val="1250"/>
              <a:buNone/>
              <a:defRPr sz="1000"/>
            </a:lvl8pPr>
            <a:lvl9pPr indent="-228600" lvl="8" marL="4114800" algn="l">
              <a:lnSpc>
                <a:spcPct val="120000"/>
              </a:lnSpc>
              <a:spcBef>
                <a:spcPts val="500"/>
              </a:spcBef>
              <a:spcAft>
                <a:spcPts val="0"/>
              </a:spcAft>
              <a:buClr>
                <a:schemeClr val="lt1"/>
              </a:buClr>
              <a:buSzPts val="1250"/>
              <a:buNone/>
              <a:defRPr sz="1000"/>
            </a:lvl9pPr>
          </a:lstStyle>
          <a:p/>
        </p:txBody>
      </p:sp>
      <p:sp>
        <p:nvSpPr>
          <p:cNvPr id="185" name="Google Shape;185;p51"/>
          <p:cNvSpPr txBox="1"/>
          <p:nvPr>
            <p:ph idx="2" type="body"/>
          </p:nvPr>
        </p:nvSpPr>
        <p:spPr>
          <a:xfrm>
            <a:off x="1141411" y="4309919"/>
            <a:ext cx="9906002" cy="1489496"/>
          </a:xfrm>
          <a:prstGeom prst="rect">
            <a:avLst/>
          </a:prstGeom>
          <a:noFill/>
          <a:ln>
            <a:noFill/>
          </a:ln>
        </p:spPr>
        <p:txBody>
          <a:bodyPr anchorCtr="0" anchor="ctr" bIns="45700" lIns="91425" spcFirstLastPara="1" rIns="91425" wrap="square" tIns="45700">
            <a:normAutofit/>
          </a:bodyPr>
          <a:lstStyle>
            <a:lvl1pPr indent="-228600" lvl="0" marL="457200" algn="l">
              <a:lnSpc>
                <a:spcPct val="120000"/>
              </a:lnSpc>
              <a:spcBef>
                <a:spcPts val="1000"/>
              </a:spcBef>
              <a:spcAft>
                <a:spcPts val="0"/>
              </a:spcAft>
              <a:buClr>
                <a:schemeClr val="lt1"/>
              </a:buClr>
              <a:buSzPts val="2250"/>
              <a:buNone/>
              <a:defRPr sz="1800"/>
            </a:lvl1pPr>
            <a:lvl2pPr indent="-228600" lvl="1" marL="914400" algn="l">
              <a:lnSpc>
                <a:spcPct val="120000"/>
              </a:lnSpc>
              <a:spcBef>
                <a:spcPts val="500"/>
              </a:spcBef>
              <a:spcAft>
                <a:spcPts val="0"/>
              </a:spcAft>
              <a:buClr>
                <a:schemeClr val="lt1"/>
              </a:buClr>
              <a:buSzPts val="1750"/>
              <a:buNone/>
              <a:defRPr sz="1400"/>
            </a:lvl2pPr>
            <a:lvl3pPr indent="-228600" lvl="2" marL="1371600" algn="l">
              <a:lnSpc>
                <a:spcPct val="120000"/>
              </a:lnSpc>
              <a:spcBef>
                <a:spcPts val="500"/>
              </a:spcBef>
              <a:spcAft>
                <a:spcPts val="0"/>
              </a:spcAft>
              <a:buClr>
                <a:schemeClr val="lt1"/>
              </a:buClr>
              <a:buSzPts val="1500"/>
              <a:buNone/>
              <a:defRPr sz="1200"/>
            </a:lvl3pPr>
            <a:lvl4pPr indent="-228600" lvl="3" marL="1828800" algn="l">
              <a:lnSpc>
                <a:spcPct val="120000"/>
              </a:lnSpc>
              <a:spcBef>
                <a:spcPts val="500"/>
              </a:spcBef>
              <a:spcAft>
                <a:spcPts val="0"/>
              </a:spcAft>
              <a:buClr>
                <a:schemeClr val="lt1"/>
              </a:buClr>
              <a:buSzPts val="1250"/>
              <a:buNone/>
              <a:defRPr sz="1000"/>
            </a:lvl4pPr>
            <a:lvl5pPr indent="-228600" lvl="4" marL="2286000" algn="l">
              <a:lnSpc>
                <a:spcPct val="120000"/>
              </a:lnSpc>
              <a:spcBef>
                <a:spcPts val="500"/>
              </a:spcBef>
              <a:spcAft>
                <a:spcPts val="0"/>
              </a:spcAft>
              <a:buClr>
                <a:schemeClr val="lt1"/>
              </a:buClr>
              <a:buSzPts val="1250"/>
              <a:buNone/>
              <a:defRPr sz="1000"/>
            </a:lvl5pPr>
            <a:lvl6pPr indent="-228600" lvl="5" marL="2743200" algn="l">
              <a:lnSpc>
                <a:spcPct val="120000"/>
              </a:lnSpc>
              <a:spcBef>
                <a:spcPts val="500"/>
              </a:spcBef>
              <a:spcAft>
                <a:spcPts val="0"/>
              </a:spcAft>
              <a:buClr>
                <a:schemeClr val="lt1"/>
              </a:buClr>
              <a:buSzPts val="1250"/>
              <a:buNone/>
              <a:defRPr sz="1000"/>
            </a:lvl6pPr>
            <a:lvl7pPr indent="-228600" lvl="6" marL="3200400" algn="l">
              <a:lnSpc>
                <a:spcPct val="120000"/>
              </a:lnSpc>
              <a:spcBef>
                <a:spcPts val="500"/>
              </a:spcBef>
              <a:spcAft>
                <a:spcPts val="0"/>
              </a:spcAft>
              <a:buClr>
                <a:schemeClr val="lt1"/>
              </a:buClr>
              <a:buSzPts val="1250"/>
              <a:buNone/>
              <a:defRPr sz="1000"/>
            </a:lvl7pPr>
            <a:lvl8pPr indent="-228600" lvl="7" marL="3657600" algn="l">
              <a:lnSpc>
                <a:spcPct val="120000"/>
              </a:lnSpc>
              <a:spcBef>
                <a:spcPts val="500"/>
              </a:spcBef>
              <a:spcAft>
                <a:spcPts val="0"/>
              </a:spcAft>
              <a:buClr>
                <a:schemeClr val="lt1"/>
              </a:buClr>
              <a:buSzPts val="1250"/>
              <a:buNone/>
              <a:defRPr sz="1000"/>
            </a:lvl8pPr>
            <a:lvl9pPr indent="-228600" lvl="8" marL="4114800" algn="l">
              <a:lnSpc>
                <a:spcPct val="120000"/>
              </a:lnSpc>
              <a:spcBef>
                <a:spcPts val="500"/>
              </a:spcBef>
              <a:spcAft>
                <a:spcPts val="0"/>
              </a:spcAft>
              <a:buClr>
                <a:schemeClr val="lt1"/>
              </a:buClr>
              <a:buSzPts val="1250"/>
              <a:buNone/>
              <a:defRPr sz="1000"/>
            </a:lvl9pPr>
          </a:lstStyle>
          <a:p/>
        </p:txBody>
      </p:sp>
      <p:sp>
        <p:nvSpPr>
          <p:cNvPr id="186" name="Google Shape;186;p51"/>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7" name="Google Shape;187;p51"/>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8" name="Google Shape;188;p51"/>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
        <p:nvSpPr>
          <p:cNvPr id="189" name="Google Shape;189;p51"/>
          <p:cNvSpPr txBox="1"/>
          <p:nvPr/>
        </p:nvSpPr>
        <p:spPr>
          <a:xfrm>
            <a:off x="903512" y="732394"/>
            <a:ext cx="609600" cy="584776"/>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8000"/>
              <a:buFont typeface="Twentieth Century"/>
              <a:buNone/>
            </a:pPr>
            <a:r>
              <a:rPr b="0" i="0" lang="en-US" sz="8000" u="none" cap="none" strike="noStrike">
                <a:solidFill>
                  <a:schemeClr val="lt1"/>
                </a:solidFill>
                <a:latin typeface="Twentieth Century"/>
                <a:ea typeface="Twentieth Century"/>
                <a:cs typeface="Twentieth Century"/>
                <a:sym typeface="Twentieth Century"/>
              </a:rPr>
              <a:t>“</a:t>
            </a:r>
            <a:endParaRPr b="0" i="0" sz="1400" u="none" cap="none" strike="noStrike">
              <a:solidFill>
                <a:srgbClr val="000000"/>
              </a:solidFill>
              <a:latin typeface="Arial"/>
              <a:ea typeface="Arial"/>
              <a:cs typeface="Arial"/>
              <a:sym typeface="Arial"/>
            </a:endParaRPr>
          </a:p>
        </p:txBody>
      </p:sp>
      <p:sp>
        <p:nvSpPr>
          <p:cNvPr id="190" name="Google Shape;190;p51"/>
          <p:cNvSpPr txBox="1"/>
          <p:nvPr/>
        </p:nvSpPr>
        <p:spPr>
          <a:xfrm>
            <a:off x="10537370" y="2764972"/>
            <a:ext cx="609600" cy="584776"/>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8000"/>
              <a:buFont typeface="Twentieth Century"/>
              <a:buNone/>
            </a:pPr>
            <a:r>
              <a:rPr b="0" i="0" lang="en-US" sz="8000" u="none" cap="none" strike="noStrike">
                <a:solidFill>
                  <a:schemeClr val="lt1"/>
                </a:solidFill>
                <a:latin typeface="Twentieth Century"/>
                <a:ea typeface="Twentieth Century"/>
                <a:cs typeface="Twentieth Century"/>
                <a:sym typeface="Twentieth Century"/>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91" name="Shape 191"/>
        <p:cNvGrpSpPr/>
        <p:nvPr/>
      </p:nvGrpSpPr>
      <p:grpSpPr>
        <a:xfrm>
          <a:off x="0" y="0"/>
          <a:ext cx="0" cy="0"/>
          <a:chOff x="0" y="0"/>
          <a:chExt cx="0" cy="0"/>
        </a:xfrm>
      </p:grpSpPr>
      <p:sp>
        <p:nvSpPr>
          <p:cNvPr id="192" name="Google Shape;192;p52"/>
          <p:cNvSpPr txBox="1"/>
          <p:nvPr>
            <p:ph type="title"/>
          </p:nvPr>
        </p:nvSpPr>
        <p:spPr>
          <a:xfrm>
            <a:off x="1141410" y="2134041"/>
            <a:ext cx="9906001" cy="251183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Twentieth Century"/>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3" name="Google Shape;193;p52"/>
          <p:cNvSpPr txBox="1"/>
          <p:nvPr>
            <p:ph idx="1" type="body"/>
          </p:nvPr>
        </p:nvSpPr>
        <p:spPr>
          <a:xfrm>
            <a:off x="1141364" y="4657655"/>
            <a:ext cx="9904505" cy="114064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lt1"/>
              </a:buClr>
              <a:buSzPts val="2250"/>
              <a:buNone/>
              <a:defRPr sz="1800"/>
            </a:lvl1pPr>
            <a:lvl2pPr indent="-228600" lvl="1" marL="914400" algn="l">
              <a:lnSpc>
                <a:spcPct val="120000"/>
              </a:lnSpc>
              <a:spcBef>
                <a:spcPts val="500"/>
              </a:spcBef>
              <a:spcAft>
                <a:spcPts val="0"/>
              </a:spcAft>
              <a:buClr>
                <a:schemeClr val="lt1"/>
              </a:buClr>
              <a:buSzPts val="1750"/>
              <a:buNone/>
              <a:defRPr sz="1400"/>
            </a:lvl2pPr>
            <a:lvl3pPr indent="-228600" lvl="2" marL="1371600" algn="l">
              <a:lnSpc>
                <a:spcPct val="120000"/>
              </a:lnSpc>
              <a:spcBef>
                <a:spcPts val="500"/>
              </a:spcBef>
              <a:spcAft>
                <a:spcPts val="0"/>
              </a:spcAft>
              <a:buClr>
                <a:schemeClr val="lt1"/>
              </a:buClr>
              <a:buSzPts val="1500"/>
              <a:buNone/>
              <a:defRPr sz="1200"/>
            </a:lvl3pPr>
            <a:lvl4pPr indent="-228600" lvl="3" marL="1828800" algn="l">
              <a:lnSpc>
                <a:spcPct val="120000"/>
              </a:lnSpc>
              <a:spcBef>
                <a:spcPts val="500"/>
              </a:spcBef>
              <a:spcAft>
                <a:spcPts val="0"/>
              </a:spcAft>
              <a:buClr>
                <a:schemeClr val="lt1"/>
              </a:buClr>
              <a:buSzPts val="1250"/>
              <a:buNone/>
              <a:defRPr sz="1000"/>
            </a:lvl4pPr>
            <a:lvl5pPr indent="-228600" lvl="4" marL="2286000" algn="l">
              <a:lnSpc>
                <a:spcPct val="120000"/>
              </a:lnSpc>
              <a:spcBef>
                <a:spcPts val="500"/>
              </a:spcBef>
              <a:spcAft>
                <a:spcPts val="0"/>
              </a:spcAft>
              <a:buClr>
                <a:schemeClr val="lt1"/>
              </a:buClr>
              <a:buSzPts val="1250"/>
              <a:buNone/>
              <a:defRPr sz="1000"/>
            </a:lvl5pPr>
            <a:lvl6pPr indent="-228600" lvl="5" marL="2743200" algn="l">
              <a:lnSpc>
                <a:spcPct val="120000"/>
              </a:lnSpc>
              <a:spcBef>
                <a:spcPts val="500"/>
              </a:spcBef>
              <a:spcAft>
                <a:spcPts val="0"/>
              </a:spcAft>
              <a:buClr>
                <a:schemeClr val="lt1"/>
              </a:buClr>
              <a:buSzPts val="1250"/>
              <a:buNone/>
              <a:defRPr sz="1000"/>
            </a:lvl6pPr>
            <a:lvl7pPr indent="-228600" lvl="6" marL="3200400" algn="l">
              <a:lnSpc>
                <a:spcPct val="120000"/>
              </a:lnSpc>
              <a:spcBef>
                <a:spcPts val="500"/>
              </a:spcBef>
              <a:spcAft>
                <a:spcPts val="0"/>
              </a:spcAft>
              <a:buClr>
                <a:schemeClr val="lt1"/>
              </a:buClr>
              <a:buSzPts val="1250"/>
              <a:buNone/>
              <a:defRPr sz="1000"/>
            </a:lvl7pPr>
            <a:lvl8pPr indent="-228600" lvl="7" marL="3657600" algn="l">
              <a:lnSpc>
                <a:spcPct val="120000"/>
              </a:lnSpc>
              <a:spcBef>
                <a:spcPts val="500"/>
              </a:spcBef>
              <a:spcAft>
                <a:spcPts val="0"/>
              </a:spcAft>
              <a:buClr>
                <a:schemeClr val="lt1"/>
              </a:buClr>
              <a:buSzPts val="1250"/>
              <a:buNone/>
              <a:defRPr sz="1000"/>
            </a:lvl8pPr>
            <a:lvl9pPr indent="-228600" lvl="8" marL="4114800" algn="l">
              <a:lnSpc>
                <a:spcPct val="120000"/>
              </a:lnSpc>
              <a:spcBef>
                <a:spcPts val="500"/>
              </a:spcBef>
              <a:spcAft>
                <a:spcPts val="0"/>
              </a:spcAft>
              <a:buClr>
                <a:schemeClr val="lt1"/>
              </a:buClr>
              <a:buSzPts val="1250"/>
              <a:buNone/>
              <a:defRPr sz="1000"/>
            </a:lvl9pPr>
          </a:lstStyle>
          <a:p/>
        </p:txBody>
      </p:sp>
      <p:sp>
        <p:nvSpPr>
          <p:cNvPr id="194" name="Google Shape;194;p52"/>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5" name="Google Shape;195;p52"/>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6" name="Google Shape;196;p52"/>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197" name="Shape 197"/>
        <p:cNvGrpSpPr/>
        <p:nvPr/>
      </p:nvGrpSpPr>
      <p:grpSpPr>
        <a:xfrm>
          <a:off x="0" y="0"/>
          <a:ext cx="0" cy="0"/>
          <a:chOff x="0" y="0"/>
          <a:chExt cx="0" cy="0"/>
        </a:xfrm>
      </p:grpSpPr>
      <p:sp>
        <p:nvSpPr>
          <p:cNvPr id="198" name="Google Shape;198;p53"/>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9" name="Google Shape;199;p53"/>
          <p:cNvSpPr txBox="1"/>
          <p:nvPr>
            <p:ph idx="1" type="body"/>
          </p:nvPr>
        </p:nvSpPr>
        <p:spPr>
          <a:xfrm>
            <a:off x="1141410" y="2674463"/>
            <a:ext cx="3196899" cy="68580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3000"/>
              <a:buNone/>
              <a:defRPr b="0" sz="2400" cap="none">
                <a:solidFill>
                  <a:schemeClr val="lt1"/>
                </a:solidFill>
              </a:defRPr>
            </a:lvl1pPr>
            <a:lvl2pPr indent="-228600" lvl="1" marL="914400" algn="l">
              <a:lnSpc>
                <a:spcPct val="120000"/>
              </a:lnSpc>
              <a:spcBef>
                <a:spcPts val="500"/>
              </a:spcBef>
              <a:spcAft>
                <a:spcPts val="0"/>
              </a:spcAft>
              <a:buClr>
                <a:schemeClr val="lt1"/>
              </a:buClr>
              <a:buSzPts val="2500"/>
              <a:buNone/>
              <a:defRPr b="1" sz="2000"/>
            </a:lvl2pPr>
            <a:lvl3pPr indent="-228600" lvl="2" marL="1371600" algn="l">
              <a:lnSpc>
                <a:spcPct val="120000"/>
              </a:lnSpc>
              <a:spcBef>
                <a:spcPts val="500"/>
              </a:spcBef>
              <a:spcAft>
                <a:spcPts val="0"/>
              </a:spcAft>
              <a:buClr>
                <a:schemeClr val="lt1"/>
              </a:buClr>
              <a:buSzPts val="2250"/>
              <a:buNone/>
              <a:defRPr b="1" sz="1800"/>
            </a:lvl3pPr>
            <a:lvl4pPr indent="-228600" lvl="3" marL="1828800" algn="l">
              <a:lnSpc>
                <a:spcPct val="120000"/>
              </a:lnSpc>
              <a:spcBef>
                <a:spcPts val="500"/>
              </a:spcBef>
              <a:spcAft>
                <a:spcPts val="0"/>
              </a:spcAft>
              <a:buClr>
                <a:schemeClr val="lt1"/>
              </a:buClr>
              <a:buSzPts val="2000"/>
              <a:buNone/>
              <a:defRPr b="1" sz="1600"/>
            </a:lvl4pPr>
            <a:lvl5pPr indent="-228600" lvl="4" marL="2286000" algn="l">
              <a:lnSpc>
                <a:spcPct val="120000"/>
              </a:lnSpc>
              <a:spcBef>
                <a:spcPts val="500"/>
              </a:spcBef>
              <a:spcAft>
                <a:spcPts val="0"/>
              </a:spcAft>
              <a:buClr>
                <a:schemeClr val="lt1"/>
              </a:buClr>
              <a:buSzPts val="2000"/>
              <a:buNone/>
              <a:defRPr b="1" sz="1600"/>
            </a:lvl5pPr>
            <a:lvl6pPr indent="-228600" lvl="5" marL="2743200" algn="l">
              <a:lnSpc>
                <a:spcPct val="120000"/>
              </a:lnSpc>
              <a:spcBef>
                <a:spcPts val="500"/>
              </a:spcBef>
              <a:spcAft>
                <a:spcPts val="0"/>
              </a:spcAft>
              <a:buClr>
                <a:schemeClr val="lt1"/>
              </a:buClr>
              <a:buSzPts val="2000"/>
              <a:buNone/>
              <a:defRPr b="1" sz="1600"/>
            </a:lvl6pPr>
            <a:lvl7pPr indent="-228600" lvl="6" marL="3200400" algn="l">
              <a:lnSpc>
                <a:spcPct val="120000"/>
              </a:lnSpc>
              <a:spcBef>
                <a:spcPts val="500"/>
              </a:spcBef>
              <a:spcAft>
                <a:spcPts val="0"/>
              </a:spcAft>
              <a:buClr>
                <a:schemeClr val="lt1"/>
              </a:buClr>
              <a:buSzPts val="2000"/>
              <a:buNone/>
              <a:defRPr b="1" sz="1600"/>
            </a:lvl7pPr>
            <a:lvl8pPr indent="-228600" lvl="7" marL="3657600" algn="l">
              <a:lnSpc>
                <a:spcPct val="120000"/>
              </a:lnSpc>
              <a:spcBef>
                <a:spcPts val="500"/>
              </a:spcBef>
              <a:spcAft>
                <a:spcPts val="0"/>
              </a:spcAft>
              <a:buClr>
                <a:schemeClr val="lt1"/>
              </a:buClr>
              <a:buSzPts val="2000"/>
              <a:buNone/>
              <a:defRPr b="1" sz="1600"/>
            </a:lvl8pPr>
            <a:lvl9pPr indent="-228600" lvl="8" marL="4114800" algn="l">
              <a:lnSpc>
                <a:spcPct val="120000"/>
              </a:lnSpc>
              <a:spcBef>
                <a:spcPts val="500"/>
              </a:spcBef>
              <a:spcAft>
                <a:spcPts val="0"/>
              </a:spcAft>
              <a:buClr>
                <a:schemeClr val="lt1"/>
              </a:buClr>
              <a:buSzPts val="2000"/>
              <a:buNone/>
              <a:defRPr b="1" sz="1600"/>
            </a:lvl9pPr>
          </a:lstStyle>
          <a:p/>
        </p:txBody>
      </p:sp>
      <p:sp>
        <p:nvSpPr>
          <p:cNvPr id="200" name="Google Shape;200;p53"/>
          <p:cNvSpPr txBox="1"/>
          <p:nvPr>
            <p:ph idx="2" type="body"/>
          </p:nvPr>
        </p:nvSpPr>
        <p:spPr>
          <a:xfrm>
            <a:off x="1127918" y="3360263"/>
            <a:ext cx="3208735" cy="2430936"/>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lt1"/>
              </a:buClr>
              <a:buSzPts val="1750"/>
              <a:buNone/>
              <a:defRPr sz="1400"/>
            </a:lvl1pPr>
            <a:lvl2pPr indent="-228600" lvl="1" marL="914400" algn="l">
              <a:lnSpc>
                <a:spcPct val="120000"/>
              </a:lnSpc>
              <a:spcBef>
                <a:spcPts val="500"/>
              </a:spcBef>
              <a:spcAft>
                <a:spcPts val="0"/>
              </a:spcAft>
              <a:buClr>
                <a:schemeClr val="lt1"/>
              </a:buClr>
              <a:buSzPts val="1500"/>
              <a:buNone/>
              <a:defRPr sz="1200"/>
            </a:lvl2pPr>
            <a:lvl3pPr indent="-228600" lvl="2" marL="1371600" algn="l">
              <a:lnSpc>
                <a:spcPct val="120000"/>
              </a:lnSpc>
              <a:spcBef>
                <a:spcPts val="500"/>
              </a:spcBef>
              <a:spcAft>
                <a:spcPts val="0"/>
              </a:spcAft>
              <a:buClr>
                <a:schemeClr val="lt1"/>
              </a:buClr>
              <a:buSzPts val="1250"/>
              <a:buNone/>
              <a:defRPr sz="1000"/>
            </a:lvl3pPr>
            <a:lvl4pPr indent="-228600" lvl="3" marL="1828800" algn="l">
              <a:lnSpc>
                <a:spcPct val="120000"/>
              </a:lnSpc>
              <a:spcBef>
                <a:spcPts val="500"/>
              </a:spcBef>
              <a:spcAft>
                <a:spcPts val="0"/>
              </a:spcAft>
              <a:buClr>
                <a:schemeClr val="lt1"/>
              </a:buClr>
              <a:buSzPts val="1125"/>
              <a:buNone/>
              <a:defRPr sz="900"/>
            </a:lvl4pPr>
            <a:lvl5pPr indent="-228600" lvl="4" marL="2286000" algn="l">
              <a:lnSpc>
                <a:spcPct val="120000"/>
              </a:lnSpc>
              <a:spcBef>
                <a:spcPts val="500"/>
              </a:spcBef>
              <a:spcAft>
                <a:spcPts val="0"/>
              </a:spcAft>
              <a:buClr>
                <a:schemeClr val="lt1"/>
              </a:buClr>
              <a:buSzPts val="1125"/>
              <a:buNone/>
              <a:defRPr sz="900"/>
            </a:lvl5pPr>
            <a:lvl6pPr indent="-228600" lvl="5" marL="2743200" algn="l">
              <a:lnSpc>
                <a:spcPct val="120000"/>
              </a:lnSpc>
              <a:spcBef>
                <a:spcPts val="500"/>
              </a:spcBef>
              <a:spcAft>
                <a:spcPts val="0"/>
              </a:spcAft>
              <a:buClr>
                <a:schemeClr val="lt1"/>
              </a:buClr>
              <a:buSzPts val="1125"/>
              <a:buNone/>
              <a:defRPr sz="900"/>
            </a:lvl6pPr>
            <a:lvl7pPr indent="-228600" lvl="6" marL="3200400" algn="l">
              <a:lnSpc>
                <a:spcPct val="120000"/>
              </a:lnSpc>
              <a:spcBef>
                <a:spcPts val="500"/>
              </a:spcBef>
              <a:spcAft>
                <a:spcPts val="0"/>
              </a:spcAft>
              <a:buClr>
                <a:schemeClr val="lt1"/>
              </a:buClr>
              <a:buSzPts val="1125"/>
              <a:buNone/>
              <a:defRPr sz="900"/>
            </a:lvl7pPr>
            <a:lvl8pPr indent="-228600" lvl="7" marL="3657600" algn="l">
              <a:lnSpc>
                <a:spcPct val="120000"/>
              </a:lnSpc>
              <a:spcBef>
                <a:spcPts val="500"/>
              </a:spcBef>
              <a:spcAft>
                <a:spcPts val="0"/>
              </a:spcAft>
              <a:buClr>
                <a:schemeClr val="lt1"/>
              </a:buClr>
              <a:buSzPts val="1125"/>
              <a:buNone/>
              <a:defRPr sz="900"/>
            </a:lvl8pPr>
            <a:lvl9pPr indent="-228600" lvl="8" marL="4114800" algn="l">
              <a:lnSpc>
                <a:spcPct val="120000"/>
              </a:lnSpc>
              <a:spcBef>
                <a:spcPts val="500"/>
              </a:spcBef>
              <a:spcAft>
                <a:spcPts val="0"/>
              </a:spcAft>
              <a:buClr>
                <a:schemeClr val="lt1"/>
              </a:buClr>
              <a:buSzPts val="1125"/>
              <a:buNone/>
              <a:defRPr sz="900"/>
            </a:lvl9pPr>
          </a:lstStyle>
          <a:p/>
        </p:txBody>
      </p:sp>
      <p:sp>
        <p:nvSpPr>
          <p:cNvPr id="201" name="Google Shape;201;p53"/>
          <p:cNvSpPr txBox="1"/>
          <p:nvPr>
            <p:ph idx="3" type="body"/>
          </p:nvPr>
        </p:nvSpPr>
        <p:spPr>
          <a:xfrm>
            <a:off x="4514766" y="2677635"/>
            <a:ext cx="3184385" cy="68580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3000"/>
              <a:buNone/>
              <a:defRPr b="0" sz="2400" cap="none">
                <a:solidFill>
                  <a:schemeClr val="lt1"/>
                </a:solidFill>
              </a:defRPr>
            </a:lvl1pPr>
            <a:lvl2pPr indent="-228600" lvl="1" marL="914400" algn="l">
              <a:lnSpc>
                <a:spcPct val="120000"/>
              </a:lnSpc>
              <a:spcBef>
                <a:spcPts val="500"/>
              </a:spcBef>
              <a:spcAft>
                <a:spcPts val="0"/>
              </a:spcAft>
              <a:buClr>
                <a:schemeClr val="lt1"/>
              </a:buClr>
              <a:buSzPts val="2500"/>
              <a:buNone/>
              <a:defRPr b="1" sz="2000"/>
            </a:lvl2pPr>
            <a:lvl3pPr indent="-228600" lvl="2" marL="1371600" algn="l">
              <a:lnSpc>
                <a:spcPct val="120000"/>
              </a:lnSpc>
              <a:spcBef>
                <a:spcPts val="500"/>
              </a:spcBef>
              <a:spcAft>
                <a:spcPts val="0"/>
              </a:spcAft>
              <a:buClr>
                <a:schemeClr val="lt1"/>
              </a:buClr>
              <a:buSzPts val="2250"/>
              <a:buNone/>
              <a:defRPr b="1" sz="1800"/>
            </a:lvl3pPr>
            <a:lvl4pPr indent="-228600" lvl="3" marL="1828800" algn="l">
              <a:lnSpc>
                <a:spcPct val="120000"/>
              </a:lnSpc>
              <a:spcBef>
                <a:spcPts val="500"/>
              </a:spcBef>
              <a:spcAft>
                <a:spcPts val="0"/>
              </a:spcAft>
              <a:buClr>
                <a:schemeClr val="lt1"/>
              </a:buClr>
              <a:buSzPts val="2000"/>
              <a:buNone/>
              <a:defRPr b="1" sz="1600"/>
            </a:lvl4pPr>
            <a:lvl5pPr indent="-228600" lvl="4" marL="2286000" algn="l">
              <a:lnSpc>
                <a:spcPct val="120000"/>
              </a:lnSpc>
              <a:spcBef>
                <a:spcPts val="500"/>
              </a:spcBef>
              <a:spcAft>
                <a:spcPts val="0"/>
              </a:spcAft>
              <a:buClr>
                <a:schemeClr val="lt1"/>
              </a:buClr>
              <a:buSzPts val="2000"/>
              <a:buNone/>
              <a:defRPr b="1" sz="1600"/>
            </a:lvl5pPr>
            <a:lvl6pPr indent="-228600" lvl="5" marL="2743200" algn="l">
              <a:lnSpc>
                <a:spcPct val="120000"/>
              </a:lnSpc>
              <a:spcBef>
                <a:spcPts val="500"/>
              </a:spcBef>
              <a:spcAft>
                <a:spcPts val="0"/>
              </a:spcAft>
              <a:buClr>
                <a:schemeClr val="lt1"/>
              </a:buClr>
              <a:buSzPts val="2000"/>
              <a:buNone/>
              <a:defRPr b="1" sz="1600"/>
            </a:lvl6pPr>
            <a:lvl7pPr indent="-228600" lvl="6" marL="3200400" algn="l">
              <a:lnSpc>
                <a:spcPct val="120000"/>
              </a:lnSpc>
              <a:spcBef>
                <a:spcPts val="500"/>
              </a:spcBef>
              <a:spcAft>
                <a:spcPts val="0"/>
              </a:spcAft>
              <a:buClr>
                <a:schemeClr val="lt1"/>
              </a:buClr>
              <a:buSzPts val="2000"/>
              <a:buNone/>
              <a:defRPr b="1" sz="1600"/>
            </a:lvl7pPr>
            <a:lvl8pPr indent="-228600" lvl="7" marL="3657600" algn="l">
              <a:lnSpc>
                <a:spcPct val="120000"/>
              </a:lnSpc>
              <a:spcBef>
                <a:spcPts val="500"/>
              </a:spcBef>
              <a:spcAft>
                <a:spcPts val="0"/>
              </a:spcAft>
              <a:buClr>
                <a:schemeClr val="lt1"/>
              </a:buClr>
              <a:buSzPts val="2000"/>
              <a:buNone/>
              <a:defRPr b="1" sz="1600"/>
            </a:lvl8pPr>
            <a:lvl9pPr indent="-228600" lvl="8" marL="4114800" algn="l">
              <a:lnSpc>
                <a:spcPct val="120000"/>
              </a:lnSpc>
              <a:spcBef>
                <a:spcPts val="500"/>
              </a:spcBef>
              <a:spcAft>
                <a:spcPts val="0"/>
              </a:spcAft>
              <a:buClr>
                <a:schemeClr val="lt1"/>
              </a:buClr>
              <a:buSzPts val="2000"/>
              <a:buNone/>
              <a:defRPr b="1" sz="1600"/>
            </a:lvl9pPr>
          </a:lstStyle>
          <a:p/>
        </p:txBody>
      </p:sp>
      <p:sp>
        <p:nvSpPr>
          <p:cNvPr id="202" name="Google Shape;202;p53"/>
          <p:cNvSpPr txBox="1"/>
          <p:nvPr>
            <p:ph idx="4" type="body"/>
          </p:nvPr>
        </p:nvSpPr>
        <p:spPr>
          <a:xfrm>
            <a:off x="4504213" y="3363435"/>
            <a:ext cx="3195830" cy="2430936"/>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lt1"/>
              </a:buClr>
              <a:buSzPts val="1750"/>
              <a:buNone/>
              <a:defRPr sz="1400"/>
            </a:lvl1pPr>
            <a:lvl2pPr indent="-228600" lvl="1" marL="914400" algn="l">
              <a:lnSpc>
                <a:spcPct val="120000"/>
              </a:lnSpc>
              <a:spcBef>
                <a:spcPts val="500"/>
              </a:spcBef>
              <a:spcAft>
                <a:spcPts val="0"/>
              </a:spcAft>
              <a:buClr>
                <a:schemeClr val="lt1"/>
              </a:buClr>
              <a:buSzPts val="1500"/>
              <a:buNone/>
              <a:defRPr sz="1200"/>
            </a:lvl2pPr>
            <a:lvl3pPr indent="-228600" lvl="2" marL="1371600" algn="l">
              <a:lnSpc>
                <a:spcPct val="120000"/>
              </a:lnSpc>
              <a:spcBef>
                <a:spcPts val="500"/>
              </a:spcBef>
              <a:spcAft>
                <a:spcPts val="0"/>
              </a:spcAft>
              <a:buClr>
                <a:schemeClr val="lt1"/>
              </a:buClr>
              <a:buSzPts val="1250"/>
              <a:buNone/>
              <a:defRPr sz="1000"/>
            </a:lvl3pPr>
            <a:lvl4pPr indent="-228600" lvl="3" marL="1828800" algn="l">
              <a:lnSpc>
                <a:spcPct val="120000"/>
              </a:lnSpc>
              <a:spcBef>
                <a:spcPts val="500"/>
              </a:spcBef>
              <a:spcAft>
                <a:spcPts val="0"/>
              </a:spcAft>
              <a:buClr>
                <a:schemeClr val="lt1"/>
              </a:buClr>
              <a:buSzPts val="1125"/>
              <a:buNone/>
              <a:defRPr sz="900"/>
            </a:lvl4pPr>
            <a:lvl5pPr indent="-228600" lvl="4" marL="2286000" algn="l">
              <a:lnSpc>
                <a:spcPct val="120000"/>
              </a:lnSpc>
              <a:spcBef>
                <a:spcPts val="500"/>
              </a:spcBef>
              <a:spcAft>
                <a:spcPts val="0"/>
              </a:spcAft>
              <a:buClr>
                <a:schemeClr val="lt1"/>
              </a:buClr>
              <a:buSzPts val="1125"/>
              <a:buNone/>
              <a:defRPr sz="900"/>
            </a:lvl5pPr>
            <a:lvl6pPr indent="-228600" lvl="5" marL="2743200" algn="l">
              <a:lnSpc>
                <a:spcPct val="120000"/>
              </a:lnSpc>
              <a:spcBef>
                <a:spcPts val="500"/>
              </a:spcBef>
              <a:spcAft>
                <a:spcPts val="0"/>
              </a:spcAft>
              <a:buClr>
                <a:schemeClr val="lt1"/>
              </a:buClr>
              <a:buSzPts val="1125"/>
              <a:buNone/>
              <a:defRPr sz="900"/>
            </a:lvl6pPr>
            <a:lvl7pPr indent="-228600" lvl="6" marL="3200400" algn="l">
              <a:lnSpc>
                <a:spcPct val="120000"/>
              </a:lnSpc>
              <a:spcBef>
                <a:spcPts val="500"/>
              </a:spcBef>
              <a:spcAft>
                <a:spcPts val="0"/>
              </a:spcAft>
              <a:buClr>
                <a:schemeClr val="lt1"/>
              </a:buClr>
              <a:buSzPts val="1125"/>
              <a:buNone/>
              <a:defRPr sz="900"/>
            </a:lvl7pPr>
            <a:lvl8pPr indent="-228600" lvl="7" marL="3657600" algn="l">
              <a:lnSpc>
                <a:spcPct val="120000"/>
              </a:lnSpc>
              <a:spcBef>
                <a:spcPts val="500"/>
              </a:spcBef>
              <a:spcAft>
                <a:spcPts val="0"/>
              </a:spcAft>
              <a:buClr>
                <a:schemeClr val="lt1"/>
              </a:buClr>
              <a:buSzPts val="1125"/>
              <a:buNone/>
              <a:defRPr sz="900"/>
            </a:lvl8pPr>
            <a:lvl9pPr indent="-228600" lvl="8" marL="4114800" algn="l">
              <a:lnSpc>
                <a:spcPct val="120000"/>
              </a:lnSpc>
              <a:spcBef>
                <a:spcPts val="500"/>
              </a:spcBef>
              <a:spcAft>
                <a:spcPts val="0"/>
              </a:spcAft>
              <a:buClr>
                <a:schemeClr val="lt1"/>
              </a:buClr>
              <a:buSzPts val="1125"/>
              <a:buNone/>
              <a:defRPr sz="900"/>
            </a:lvl9pPr>
          </a:lstStyle>
          <a:p/>
        </p:txBody>
      </p:sp>
      <p:sp>
        <p:nvSpPr>
          <p:cNvPr id="203" name="Google Shape;203;p53"/>
          <p:cNvSpPr txBox="1"/>
          <p:nvPr>
            <p:ph idx="5" type="body"/>
          </p:nvPr>
        </p:nvSpPr>
        <p:spPr>
          <a:xfrm>
            <a:off x="7852442" y="2674463"/>
            <a:ext cx="3194968" cy="68580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3000"/>
              <a:buNone/>
              <a:defRPr b="0" sz="2400" cap="none">
                <a:solidFill>
                  <a:schemeClr val="lt1"/>
                </a:solidFill>
              </a:defRPr>
            </a:lvl1pPr>
            <a:lvl2pPr indent="-228600" lvl="1" marL="914400" algn="l">
              <a:lnSpc>
                <a:spcPct val="120000"/>
              </a:lnSpc>
              <a:spcBef>
                <a:spcPts val="500"/>
              </a:spcBef>
              <a:spcAft>
                <a:spcPts val="0"/>
              </a:spcAft>
              <a:buClr>
                <a:schemeClr val="lt1"/>
              </a:buClr>
              <a:buSzPts val="2500"/>
              <a:buNone/>
              <a:defRPr b="1" sz="2000"/>
            </a:lvl2pPr>
            <a:lvl3pPr indent="-228600" lvl="2" marL="1371600" algn="l">
              <a:lnSpc>
                <a:spcPct val="120000"/>
              </a:lnSpc>
              <a:spcBef>
                <a:spcPts val="500"/>
              </a:spcBef>
              <a:spcAft>
                <a:spcPts val="0"/>
              </a:spcAft>
              <a:buClr>
                <a:schemeClr val="lt1"/>
              </a:buClr>
              <a:buSzPts val="2250"/>
              <a:buNone/>
              <a:defRPr b="1" sz="1800"/>
            </a:lvl3pPr>
            <a:lvl4pPr indent="-228600" lvl="3" marL="1828800" algn="l">
              <a:lnSpc>
                <a:spcPct val="120000"/>
              </a:lnSpc>
              <a:spcBef>
                <a:spcPts val="500"/>
              </a:spcBef>
              <a:spcAft>
                <a:spcPts val="0"/>
              </a:spcAft>
              <a:buClr>
                <a:schemeClr val="lt1"/>
              </a:buClr>
              <a:buSzPts val="2000"/>
              <a:buNone/>
              <a:defRPr b="1" sz="1600"/>
            </a:lvl4pPr>
            <a:lvl5pPr indent="-228600" lvl="4" marL="2286000" algn="l">
              <a:lnSpc>
                <a:spcPct val="120000"/>
              </a:lnSpc>
              <a:spcBef>
                <a:spcPts val="500"/>
              </a:spcBef>
              <a:spcAft>
                <a:spcPts val="0"/>
              </a:spcAft>
              <a:buClr>
                <a:schemeClr val="lt1"/>
              </a:buClr>
              <a:buSzPts val="2000"/>
              <a:buNone/>
              <a:defRPr b="1" sz="1600"/>
            </a:lvl5pPr>
            <a:lvl6pPr indent="-228600" lvl="5" marL="2743200" algn="l">
              <a:lnSpc>
                <a:spcPct val="120000"/>
              </a:lnSpc>
              <a:spcBef>
                <a:spcPts val="500"/>
              </a:spcBef>
              <a:spcAft>
                <a:spcPts val="0"/>
              </a:spcAft>
              <a:buClr>
                <a:schemeClr val="lt1"/>
              </a:buClr>
              <a:buSzPts val="2000"/>
              <a:buNone/>
              <a:defRPr b="1" sz="1600"/>
            </a:lvl6pPr>
            <a:lvl7pPr indent="-228600" lvl="6" marL="3200400" algn="l">
              <a:lnSpc>
                <a:spcPct val="120000"/>
              </a:lnSpc>
              <a:spcBef>
                <a:spcPts val="500"/>
              </a:spcBef>
              <a:spcAft>
                <a:spcPts val="0"/>
              </a:spcAft>
              <a:buClr>
                <a:schemeClr val="lt1"/>
              </a:buClr>
              <a:buSzPts val="2000"/>
              <a:buNone/>
              <a:defRPr b="1" sz="1600"/>
            </a:lvl7pPr>
            <a:lvl8pPr indent="-228600" lvl="7" marL="3657600" algn="l">
              <a:lnSpc>
                <a:spcPct val="120000"/>
              </a:lnSpc>
              <a:spcBef>
                <a:spcPts val="500"/>
              </a:spcBef>
              <a:spcAft>
                <a:spcPts val="0"/>
              </a:spcAft>
              <a:buClr>
                <a:schemeClr val="lt1"/>
              </a:buClr>
              <a:buSzPts val="2000"/>
              <a:buNone/>
              <a:defRPr b="1" sz="1600"/>
            </a:lvl8pPr>
            <a:lvl9pPr indent="-228600" lvl="8" marL="4114800" algn="l">
              <a:lnSpc>
                <a:spcPct val="120000"/>
              </a:lnSpc>
              <a:spcBef>
                <a:spcPts val="500"/>
              </a:spcBef>
              <a:spcAft>
                <a:spcPts val="0"/>
              </a:spcAft>
              <a:buClr>
                <a:schemeClr val="lt1"/>
              </a:buClr>
              <a:buSzPts val="2000"/>
              <a:buNone/>
              <a:defRPr b="1" sz="1600"/>
            </a:lvl9pPr>
          </a:lstStyle>
          <a:p/>
        </p:txBody>
      </p:sp>
      <p:sp>
        <p:nvSpPr>
          <p:cNvPr id="204" name="Google Shape;204;p53"/>
          <p:cNvSpPr txBox="1"/>
          <p:nvPr>
            <p:ph idx="6" type="body"/>
          </p:nvPr>
        </p:nvSpPr>
        <p:spPr>
          <a:xfrm>
            <a:off x="7852442" y="3360263"/>
            <a:ext cx="3194968" cy="2430936"/>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lt1"/>
              </a:buClr>
              <a:buSzPts val="1750"/>
              <a:buNone/>
              <a:defRPr sz="1400"/>
            </a:lvl1pPr>
            <a:lvl2pPr indent="-228600" lvl="1" marL="914400" algn="l">
              <a:lnSpc>
                <a:spcPct val="120000"/>
              </a:lnSpc>
              <a:spcBef>
                <a:spcPts val="500"/>
              </a:spcBef>
              <a:spcAft>
                <a:spcPts val="0"/>
              </a:spcAft>
              <a:buClr>
                <a:schemeClr val="lt1"/>
              </a:buClr>
              <a:buSzPts val="1500"/>
              <a:buNone/>
              <a:defRPr sz="1200"/>
            </a:lvl2pPr>
            <a:lvl3pPr indent="-228600" lvl="2" marL="1371600" algn="l">
              <a:lnSpc>
                <a:spcPct val="120000"/>
              </a:lnSpc>
              <a:spcBef>
                <a:spcPts val="500"/>
              </a:spcBef>
              <a:spcAft>
                <a:spcPts val="0"/>
              </a:spcAft>
              <a:buClr>
                <a:schemeClr val="lt1"/>
              </a:buClr>
              <a:buSzPts val="1250"/>
              <a:buNone/>
              <a:defRPr sz="1000"/>
            </a:lvl3pPr>
            <a:lvl4pPr indent="-228600" lvl="3" marL="1828800" algn="l">
              <a:lnSpc>
                <a:spcPct val="120000"/>
              </a:lnSpc>
              <a:spcBef>
                <a:spcPts val="500"/>
              </a:spcBef>
              <a:spcAft>
                <a:spcPts val="0"/>
              </a:spcAft>
              <a:buClr>
                <a:schemeClr val="lt1"/>
              </a:buClr>
              <a:buSzPts val="1125"/>
              <a:buNone/>
              <a:defRPr sz="900"/>
            </a:lvl4pPr>
            <a:lvl5pPr indent="-228600" lvl="4" marL="2286000" algn="l">
              <a:lnSpc>
                <a:spcPct val="120000"/>
              </a:lnSpc>
              <a:spcBef>
                <a:spcPts val="500"/>
              </a:spcBef>
              <a:spcAft>
                <a:spcPts val="0"/>
              </a:spcAft>
              <a:buClr>
                <a:schemeClr val="lt1"/>
              </a:buClr>
              <a:buSzPts val="1125"/>
              <a:buNone/>
              <a:defRPr sz="900"/>
            </a:lvl5pPr>
            <a:lvl6pPr indent="-228600" lvl="5" marL="2743200" algn="l">
              <a:lnSpc>
                <a:spcPct val="120000"/>
              </a:lnSpc>
              <a:spcBef>
                <a:spcPts val="500"/>
              </a:spcBef>
              <a:spcAft>
                <a:spcPts val="0"/>
              </a:spcAft>
              <a:buClr>
                <a:schemeClr val="lt1"/>
              </a:buClr>
              <a:buSzPts val="1125"/>
              <a:buNone/>
              <a:defRPr sz="900"/>
            </a:lvl6pPr>
            <a:lvl7pPr indent="-228600" lvl="6" marL="3200400" algn="l">
              <a:lnSpc>
                <a:spcPct val="120000"/>
              </a:lnSpc>
              <a:spcBef>
                <a:spcPts val="500"/>
              </a:spcBef>
              <a:spcAft>
                <a:spcPts val="0"/>
              </a:spcAft>
              <a:buClr>
                <a:schemeClr val="lt1"/>
              </a:buClr>
              <a:buSzPts val="1125"/>
              <a:buNone/>
              <a:defRPr sz="900"/>
            </a:lvl7pPr>
            <a:lvl8pPr indent="-228600" lvl="7" marL="3657600" algn="l">
              <a:lnSpc>
                <a:spcPct val="120000"/>
              </a:lnSpc>
              <a:spcBef>
                <a:spcPts val="500"/>
              </a:spcBef>
              <a:spcAft>
                <a:spcPts val="0"/>
              </a:spcAft>
              <a:buClr>
                <a:schemeClr val="lt1"/>
              </a:buClr>
              <a:buSzPts val="1125"/>
              <a:buNone/>
              <a:defRPr sz="900"/>
            </a:lvl8pPr>
            <a:lvl9pPr indent="-228600" lvl="8" marL="4114800" algn="l">
              <a:lnSpc>
                <a:spcPct val="120000"/>
              </a:lnSpc>
              <a:spcBef>
                <a:spcPts val="500"/>
              </a:spcBef>
              <a:spcAft>
                <a:spcPts val="0"/>
              </a:spcAft>
              <a:buClr>
                <a:schemeClr val="lt1"/>
              </a:buClr>
              <a:buSzPts val="1125"/>
              <a:buNone/>
              <a:defRPr sz="900"/>
            </a:lvl9pPr>
          </a:lstStyle>
          <a:p/>
        </p:txBody>
      </p:sp>
      <p:sp>
        <p:nvSpPr>
          <p:cNvPr id="205" name="Google Shape;205;p53"/>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6" name="Google Shape;206;p53"/>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7" name="Google Shape;207;p53"/>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 Column">
  <p:cSld name="3 Picture Column">
    <p:spTree>
      <p:nvGrpSpPr>
        <p:cNvPr id="208" name="Shape 208"/>
        <p:cNvGrpSpPr/>
        <p:nvPr/>
      </p:nvGrpSpPr>
      <p:grpSpPr>
        <a:xfrm>
          <a:off x="0" y="0"/>
          <a:ext cx="0" cy="0"/>
          <a:chOff x="0" y="0"/>
          <a:chExt cx="0" cy="0"/>
        </a:xfrm>
      </p:grpSpPr>
      <p:sp>
        <p:nvSpPr>
          <p:cNvPr id="209" name="Google Shape;209;p54"/>
          <p:cNvSpPr txBox="1"/>
          <p:nvPr>
            <p:ph type="title"/>
          </p:nvPr>
        </p:nvSpPr>
        <p:spPr>
          <a:xfrm>
            <a:off x="1141411" y="609600"/>
            <a:ext cx="9905999" cy="1905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0" name="Google Shape;210;p54"/>
          <p:cNvSpPr txBox="1"/>
          <p:nvPr>
            <p:ph idx="1" type="body"/>
          </p:nvPr>
        </p:nvSpPr>
        <p:spPr>
          <a:xfrm>
            <a:off x="1141413" y="4404596"/>
            <a:ext cx="3195240" cy="5762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500"/>
              <a:buNone/>
              <a:defRPr b="0" sz="2000" cap="none">
                <a:solidFill>
                  <a:schemeClr val="lt1"/>
                </a:solidFill>
              </a:defRPr>
            </a:lvl1pPr>
            <a:lvl2pPr indent="-228600" lvl="1" marL="914400" algn="l">
              <a:lnSpc>
                <a:spcPct val="120000"/>
              </a:lnSpc>
              <a:spcBef>
                <a:spcPts val="500"/>
              </a:spcBef>
              <a:spcAft>
                <a:spcPts val="0"/>
              </a:spcAft>
              <a:buClr>
                <a:schemeClr val="lt1"/>
              </a:buClr>
              <a:buSzPts val="2500"/>
              <a:buNone/>
              <a:defRPr b="1" sz="2000"/>
            </a:lvl2pPr>
            <a:lvl3pPr indent="-228600" lvl="2" marL="1371600" algn="l">
              <a:lnSpc>
                <a:spcPct val="120000"/>
              </a:lnSpc>
              <a:spcBef>
                <a:spcPts val="500"/>
              </a:spcBef>
              <a:spcAft>
                <a:spcPts val="0"/>
              </a:spcAft>
              <a:buClr>
                <a:schemeClr val="lt1"/>
              </a:buClr>
              <a:buSzPts val="2250"/>
              <a:buNone/>
              <a:defRPr b="1" sz="1800"/>
            </a:lvl3pPr>
            <a:lvl4pPr indent="-228600" lvl="3" marL="1828800" algn="l">
              <a:lnSpc>
                <a:spcPct val="120000"/>
              </a:lnSpc>
              <a:spcBef>
                <a:spcPts val="500"/>
              </a:spcBef>
              <a:spcAft>
                <a:spcPts val="0"/>
              </a:spcAft>
              <a:buClr>
                <a:schemeClr val="lt1"/>
              </a:buClr>
              <a:buSzPts val="2000"/>
              <a:buNone/>
              <a:defRPr b="1" sz="1600"/>
            </a:lvl4pPr>
            <a:lvl5pPr indent="-228600" lvl="4" marL="2286000" algn="l">
              <a:lnSpc>
                <a:spcPct val="120000"/>
              </a:lnSpc>
              <a:spcBef>
                <a:spcPts val="500"/>
              </a:spcBef>
              <a:spcAft>
                <a:spcPts val="0"/>
              </a:spcAft>
              <a:buClr>
                <a:schemeClr val="lt1"/>
              </a:buClr>
              <a:buSzPts val="2000"/>
              <a:buNone/>
              <a:defRPr b="1" sz="1600"/>
            </a:lvl5pPr>
            <a:lvl6pPr indent="-228600" lvl="5" marL="2743200" algn="l">
              <a:lnSpc>
                <a:spcPct val="120000"/>
              </a:lnSpc>
              <a:spcBef>
                <a:spcPts val="500"/>
              </a:spcBef>
              <a:spcAft>
                <a:spcPts val="0"/>
              </a:spcAft>
              <a:buClr>
                <a:schemeClr val="lt1"/>
              </a:buClr>
              <a:buSzPts val="2000"/>
              <a:buNone/>
              <a:defRPr b="1" sz="1600"/>
            </a:lvl6pPr>
            <a:lvl7pPr indent="-228600" lvl="6" marL="3200400" algn="l">
              <a:lnSpc>
                <a:spcPct val="120000"/>
              </a:lnSpc>
              <a:spcBef>
                <a:spcPts val="500"/>
              </a:spcBef>
              <a:spcAft>
                <a:spcPts val="0"/>
              </a:spcAft>
              <a:buClr>
                <a:schemeClr val="lt1"/>
              </a:buClr>
              <a:buSzPts val="2000"/>
              <a:buNone/>
              <a:defRPr b="1" sz="1600"/>
            </a:lvl7pPr>
            <a:lvl8pPr indent="-228600" lvl="7" marL="3657600" algn="l">
              <a:lnSpc>
                <a:spcPct val="120000"/>
              </a:lnSpc>
              <a:spcBef>
                <a:spcPts val="500"/>
              </a:spcBef>
              <a:spcAft>
                <a:spcPts val="0"/>
              </a:spcAft>
              <a:buClr>
                <a:schemeClr val="lt1"/>
              </a:buClr>
              <a:buSzPts val="2000"/>
              <a:buNone/>
              <a:defRPr b="1" sz="1600"/>
            </a:lvl8pPr>
            <a:lvl9pPr indent="-228600" lvl="8" marL="4114800" algn="l">
              <a:lnSpc>
                <a:spcPct val="120000"/>
              </a:lnSpc>
              <a:spcBef>
                <a:spcPts val="500"/>
              </a:spcBef>
              <a:spcAft>
                <a:spcPts val="0"/>
              </a:spcAft>
              <a:buClr>
                <a:schemeClr val="lt1"/>
              </a:buClr>
              <a:buSzPts val="2000"/>
              <a:buNone/>
              <a:defRPr b="1" sz="1600"/>
            </a:lvl9pPr>
          </a:lstStyle>
          <a:p/>
        </p:txBody>
      </p:sp>
      <p:sp>
        <p:nvSpPr>
          <p:cNvPr id="211" name="Google Shape;211;p54"/>
          <p:cNvSpPr/>
          <p:nvPr>
            <p:ph idx="2" type="pic"/>
          </p:nvPr>
        </p:nvSpPr>
        <p:spPr>
          <a:xfrm>
            <a:off x="1141413" y="2666998"/>
            <a:ext cx="3195240" cy="1524000"/>
          </a:xfrm>
          <a:prstGeom prst="round2DiagRect">
            <a:avLst>
              <a:gd fmla="val 16667" name="adj1"/>
              <a:gd fmla="val 0" name="adj2"/>
            </a:avLst>
          </a:prstGeom>
          <a:noFill/>
          <a:ln cap="sq" cmpd="sng" w="19050">
            <a:solidFill>
              <a:srgbClr val="E7FDA3">
                <a:alpha val="60000"/>
              </a:srgbClr>
            </a:solidFill>
            <a:prstDash val="solid"/>
            <a:miter lim="800000"/>
            <a:headEnd len="sm" w="sm" type="none"/>
            <a:tailEnd len="sm" w="sm" type="none"/>
          </a:ln>
          <a:effectLst>
            <a:outerShdw blurRad="88900" rotWithShape="0" algn="t" dir="5400000" dist="38100">
              <a:srgbClr val="000000">
                <a:alpha val="40000"/>
              </a:srgbClr>
            </a:outerShdw>
          </a:effectLst>
        </p:spPr>
      </p:sp>
      <p:sp>
        <p:nvSpPr>
          <p:cNvPr id="212" name="Google Shape;212;p54"/>
          <p:cNvSpPr txBox="1"/>
          <p:nvPr>
            <p:ph idx="3" type="body"/>
          </p:nvPr>
        </p:nvSpPr>
        <p:spPr>
          <a:xfrm>
            <a:off x="1141413" y="4980858"/>
            <a:ext cx="3195240" cy="817843"/>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lt1"/>
              </a:buClr>
              <a:buSzPts val="1750"/>
              <a:buNone/>
              <a:defRPr sz="1400"/>
            </a:lvl1pPr>
            <a:lvl2pPr indent="-228600" lvl="1" marL="914400" algn="l">
              <a:lnSpc>
                <a:spcPct val="120000"/>
              </a:lnSpc>
              <a:spcBef>
                <a:spcPts val="500"/>
              </a:spcBef>
              <a:spcAft>
                <a:spcPts val="0"/>
              </a:spcAft>
              <a:buClr>
                <a:schemeClr val="lt1"/>
              </a:buClr>
              <a:buSzPts val="1500"/>
              <a:buNone/>
              <a:defRPr sz="1200"/>
            </a:lvl2pPr>
            <a:lvl3pPr indent="-228600" lvl="2" marL="1371600" algn="l">
              <a:lnSpc>
                <a:spcPct val="120000"/>
              </a:lnSpc>
              <a:spcBef>
                <a:spcPts val="500"/>
              </a:spcBef>
              <a:spcAft>
                <a:spcPts val="0"/>
              </a:spcAft>
              <a:buClr>
                <a:schemeClr val="lt1"/>
              </a:buClr>
              <a:buSzPts val="1250"/>
              <a:buNone/>
              <a:defRPr sz="1000"/>
            </a:lvl3pPr>
            <a:lvl4pPr indent="-228600" lvl="3" marL="1828800" algn="l">
              <a:lnSpc>
                <a:spcPct val="120000"/>
              </a:lnSpc>
              <a:spcBef>
                <a:spcPts val="500"/>
              </a:spcBef>
              <a:spcAft>
                <a:spcPts val="0"/>
              </a:spcAft>
              <a:buClr>
                <a:schemeClr val="lt1"/>
              </a:buClr>
              <a:buSzPts val="1125"/>
              <a:buNone/>
              <a:defRPr sz="900"/>
            </a:lvl4pPr>
            <a:lvl5pPr indent="-228600" lvl="4" marL="2286000" algn="l">
              <a:lnSpc>
                <a:spcPct val="120000"/>
              </a:lnSpc>
              <a:spcBef>
                <a:spcPts val="500"/>
              </a:spcBef>
              <a:spcAft>
                <a:spcPts val="0"/>
              </a:spcAft>
              <a:buClr>
                <a:schemeClr val="lt1"/>
              </a:buClr>
              <a:buSzPts val="1125"/>
              <a:buNone/>
              <a:defRPr sz="900"/>
            </a:lvl5pPr>
            <a:lvl6pPr indent="-228600" lvl="5" marL="2743200" algn="l">
              <a:lnSpc>
                <a:spcPct val="120000"/>
              </a:lnSpc>
              <a:spcBef>
                <a:spcPts val="500"/>
              </a:spcBef>
              <a:spcAft>
                <a:spcPts val="0"/>
              </a:spcAft>
              <a:buClr>
                <a:schemeClr val="lt1"/>
              </a:buClr>
              <a:buSzPts val="1125"/>
              <a:buNone/>
              <a:defRPr sz="900"/>
            </a:lvl6pPr>
            <a:lvl7pPr indent="-228600" lvl="6" marL="3200400" algn="l">
              <a:lnSpc>
                <a:spcPct val="120000"/>
              </a:lnSpc>
              <a:spcBef>
                <a:spcPts val="500"/>
              </a:spcBef>
              <a:spcAft>
                <a:spcPts val="0"/>
              </a:spcAft>
              <a:buClr>
                <a:schemeClr val="lt1"/>
              </a:buClr>
              <a:buSzPts val="1125"/>
              <a:buNone/>
              <a:defRPr sz="900"/>
            </a:lvl7pPr>
            <a:lvl8pPr indent="-228600" lvl="7" marL="3657600" algn="l">
              <a:lnSpc>
                <a:spcPct val="120000"/>
              </a:lnSpc>
              <a:spcBef>
                <a:spcPts val="500"/>
              </a:spcBef>
              <a:spcAft>
                <a:spcPts val="0"/>
              </a:spcAft>
              <a:buClr>
                <a:schemeClr val="lt1"/>
              </a:buClr>
              <a:buSzPts val="1125"/>
              <a:buNone/>
              <a:defRPr sz="900"/>
            </a:lvl8pPr>
            <a:lvl9pPr indent="-228600" lvl="8" marL="4114800" algn="l">
              <a:lnSpc>
                <a:spcPct val="120000"/>
              </a:lnSpc>
              <a:spcBef>
                <a:spcPts val="500"/>
              </a:spcBef>
              <a:spcAft>
                <a:spcPts val="0"/>
              </a:spcAft>
              <a:buClr>
                <a:schemeClr val="lt1"/>
              </a:buClr>
              <a:buSzPts val="1125"/>
              <a:buNone/>
              <a:defRPr sz="900"/>
            </a:lvl9pPr>
          </a:lstStyle>
          <a:p/>
        </p:txBody>
      </p:sp>
      <p:sp>
        <p:nvSpPr>
          <p:cNvPr id="213" name="Google Shape;213;p54"/>
          <p:cNvSpPr txBox="1"/>
          <p:nvPr>
            <p:ph idx="4" type="body"/>
          </p:nvPr>
        </p:nvSpPr>
        <p:spPr>
          <a:xfrm>
            <a:off x="4489053" y="4404596"/>
            <a:ext cx="3200400" cy="5762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500"/>
              <a:buNone/>
              <a:defRPr b="0" sz="2000" cap="none">
                <a:solidFill>
                  <a:schemeClr val="lt1"/>
                </a:solidFill>
              </a:defRPr>
            </a:lvl1pPr>
            <a:lvl2pPr indent="-228600" lvl="1" marL="914400" algn="l">
              <a:lnSpc>
                <a:spcPct val="120000"/>
              </a:lnSpc>
              <a:spcBef>
                <a:spcPts val="500"/>
              </a:spcBef>
              <a:spcAft>
                <a:spcPts val="0"/>
              </a:spcAft>
              <a:buClr>
                <a:schemeClr val="lt1"/>
              </a:buClr>
              <a:buSzPts val="2500"/>
              <a:buNone/>
              <a:defRPr b="1" sz="2000"/>
            </a:lvl2pPr>
            <a:lvl3pPr indent="-228600" lvl="2" marL="1371600" algn="l">
              <a:lnSpc>
                <a:spcPct val="120000"/>
              </a:lnSpc>
              <a:spcBef>
                <a:spcPts val="500"/>
              </a:spcBef>
              <a:spcAft>
                <a:spcPts val="0"/>
              </a:spcAft>
              <a:buClr>
                <a:schemeClr val="lt1"/>
              </a:buClr>
              <a:buSzPts val="2250"/>
              <a:buNone/>
              <a:defRPr b="1" sz="1800"/>
            </a:lvl3pPr>
            <a:lvl4pPr indent="-228600" lvl="3" marL="1828800" algn="l">
              <a:lnSpc>
                <a:spcPct val="120000"/>
              </a:lnSpc>
              <a:spcBef>
                <a:spcPts val="500"/>
              </a:spcBef>
              <a:spcAft>
                <a:spcPts val="0"/>
              </a:spcAft>
              <a:buClr>
                <a:schemeClr val="lt1"/>
              </a:buClr>
              <a:buSzPts val="2000"/>
              <a:buNone/>
              <a:defRPr b="1" sz="1600"/>
            </a:lvl4pPr>
            <a:lvl5pPr indent="-228600" lvl="4" marL="2286000" algn="l">
              <a:lnSpc>
                <a:spcPct val="120000"/>
              </a:lnSpc>
              <a:spcBef>
                <a:spcPts val="500"/>
              </a:spcBef>
              <a:spcAft>
                <a:spcPts val="0"/>
              </a:spcAft>
              <a:buClr>
                <a:schemeClr val="lt1"/>
              </a:buClr>
              <a:buSzPts val="2000"/>
              <a:buNone/>
              <a:defRPr b="1" sz="1600"/>
            </a:lvl5pPr>
            <a:lvl6pPr indent="-228600" lvl="5" marL="2743200" algn="l">
              <a:lnSpc>
                <a:spcPct val="120000"/>
              </a:lnSpc>
              <a:spcBef>
                <a:spcPts val="500"/>
              </a:spcBef>
              <a:spcAft>
                <a:spcPts val="0"/>
              </a:spcAft>
              <a:buClr>
                <a:schemeClr val="lt1"/>
              </a:buClr>
              <a:buSzPts val="2000"/>
              <a:buNone/>
              <a:defRPr b="1" sz="1600"/>
            </a:lvl6pPr>
            <a:lvl7pPr indent="-228600" lvl="6" marL="3200400" algn="l">
              <a:lnSpc>
                <a:spcPct val="120000"/>
              </a:lnSpc>
              <a:spcBef>
                <a:spcPts val="500"/>
              </a:spcBef>
              <a:spcAft>
                <a:spcPts val="0"/>
              </a:spcAft>
              <a:buClr>
                <a:schemeClr val="lt1"/>
              </a:buClr>
              <a:buSzPts val="2000"/>
              <a:buNone/>
              <a:defRPr b="1" sz="1600"/>
            </a:lvl7pPr>
            <a:lvl8pPr indent="-228600" lvl="7" marL="3657600" algn="l">
              <a:lnSpc>
                <a:spcPct val="120000"/>
              </a:lnSpc>
              <a:spcBef>
                <a:spcPts val="500"/>
              </a:spcBef>
              <a:spcAft>
                <a:spcPts val="0"/>
              </a:spcAft>
              <a:buClr>
                <a:schemeClr val="lt1"/>
              </a:buClr>
              <a:buSzPts val="2000"/>
              <a:buNone/>
              <a:defRPr b="1" sz="1600"/>
            </a:lvl8pPr>
            <a:lvl9pPr indent="-228600" lvl="8" marL="4114800" algn="l">
              <a:lnSpc>
                <a:spcPct val="120000"/>
              </a:lnSpc>
              <a:spcBef>
                <a:spcPts val="500"/>
              </a:spcBef>
              <a:spcAft>
                <a:spcPts val="0"/>
              </a:spcAft>
              <a:buClr>
                <a:schemeClr val="lt1"/>
              </a:buClr>
              <a:buSzPts val="2000"/>
              <a:buNone/>
              <a:defRPr b="1" sz="1600"/>
            </a:lvl9pPr>
          </a:lstStyle>
          <a:p/>
        </p:txBody>
      </p:sp>
      <p:sp>
        <p:nvSpPr>
          <p:cNvPr id="214" name="Google Shape;214;p54"/>
          <p:cNvSpPr/>
          <p:nvPr>
            <p:ph idx="5" type="pic"/>
          </p:nvPr>
        </p:nvSpPr>
        <p:spPr>
          <a:xfrm>
            <a:off x="4489053" y="2666998"/>
            <a:ext cx="3198940" cy="1524000"/>
          </a:xfrm>
          <a:prstGeom prst="round2DiagRect">
            <a:avLst>
              <a:gd fmla="val 16667" name="adj1"/>
              <a:gd fmla="val 0" name="adj2"/>
            </a:avLst>
          </a:prstGeom>
          <a:noFill/>
          <a:ln cap="sq" cmpd="sng" w="19050">
            <a:solidFill>
              <a:srgbClr val="E7FDA3">
                <a:alpha val="60000"/>
              </a:srgbClr>
            </a:solidFill>
            <a:prstDash val="solid"/>
            <a:miter lim="800000"/>
            <a:headEnd len="sm" w="sm" type="none"/>
            <a:tailEnd len="sm" w="sm" type="none"/>
          </a:ln>
          <a:effectLst>
            <a:outerShdw blurRad="88900" rotWithShape="0" algn="t" dir="5400000" dist="38100">
              <a:srgbClr val="000000">
                <a:alpha val="40000"/>
              </a:srgbClr>
            </a:outerShdw>
          </a:effectLst>
        </p:spPr>
      </p:sp>
      <p:sp>
        <p:nvSpPr>
          <p:cNvPr id="215" name="Google Shape;215;p54"/>
          <p:cNvSpPr txBox="1"/>
          <p:nvPr>
            <p:ph idx="6" type="body"/>
          </p:nvPr>
        </p:nvSpPr>
        <p:spPr>
          <a:xfrm>
            <a:off x="4487593" y="4980857"/>
            <a:ext cx="3200400" cy="810342"/>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lt1"/>
              </a:buClr>
              <a:buSzPts val="1750"/>
              <a:buNone/>
              <a:defRPr sz="1400"/>
            </a:lvl1pPr>
            <a:lvl2pPr indent="-228600" lvl="1" marL="914400" algn="l">
              <a:lnSpc>
                <a:spcPct val="120000"/>
              </a:lnSpc>
              <a:spcBef>
                <a:spcPts val="500"/>
              </a:spcBef>
              <a:spcAft>
                <a:spcPts val="0"/>
              </a:spcAft>
              <a:buClr>
                <a:schemeClr val="lt1"/>
              </a:buClr>
              <a:buSzPts val="1500"/>
              <a:buNone/>
              <a:defRPr sz="1200"/>
            </a:lvl2pPr>
            <a:lvl3pPr indent="-228600" lvl="2" marL="1371600" algn="l">
              <a:lnSpc>
                <a:spcPct val="120000"/>
              </a:lnSpc>
              <a:spcBef>
                <a:spcPts val="500"/>
              </a:spcBef>
              <a:spcAft>
                <a:spcPts val="0"/>
              </a:spcAft>
              <a:buClr>
                <a:schemeClr val="lt1"/>
              </a:buClr>
              <a:buSzPts val="1250"/>
              <a:buNone/>
              <a:defRPr sz="1000"/>
            </a:lvl3pPr>
            <a:lvl4pPr indent="-228600" lvl="3" marL="1828800" algn="l">
              <a:lnSpc>
                <a:spcPct val="120000"/>
              </a:lnSpc>
              <a:spcBef>
                <a:spcPts val="500"/>
              </a:spcBef>
              <a:spcAft>
                <a:spcPts val="0"/>
              </a:spcAft>
              <a:buClr>
                <a:schemeClr val="lt1"/>
              </a:buClr>
              <a:buSzPts val="1125"/>
              <a:buNone/>
              <a:defRPr sz="900"/>
            </a:lvl4pPr>
            <a:lvl5pPr indent="-228600" lvl="4" marL="2286000" algn="l">
              <a:lnSpc>
                <a:spcPct val="120000"/>
              </a:lnSpc>
              <a:spcBef>
                <a:spcPts val="500"/>
              </a:spcBef>
              <a:spcAft>
                <a:spcPts val="0"/>
              </a:spcAft>
              <a:buClr>
                <a:schemeClr val="lt1"/>
              </a:buClr>
              <a:buSzPts val="1125"/>
              <a:buNone/>
              <a:defRPr sz="900"/>
            </a:lvl5pPr>
            <a:lvl6pPr indent="-228600" lvl="5" marL="2743200" algn="l">
              <a:lnSpc>
                <a:spcPct val="120000"/>
              </a:lnSpc>
              <a:spcBef>
                <a:spcPts val="500"/>
              </a:spcBef>
              <a:spcAft>
                <a:spcPts val="0"/>
              </a:spcAft>
              <a:buClr>
                <a:schemeClr val="lt1"/>
              </a:buClr>
              <a:buSzPts val="1125"/>
              <a:buNone/>
              <a:defRPr sz="900"/>
            </a:lvl6pPr>
            <a:lvl7pPr indent="-228600" lvl="6" marL="3200400" algn="l">
              <a:lnSpc>
                <a:spcPct val="120000"/>
              </a:lnSpc>
              <a:spcBef>
                <a:spcPts val="500"/>
              </a:spcBef>
              <a:spcAft>
                <a:spcPts val="0"/>
              </a:spcAft>
              <a:buClr>
                <a:schemeClr val="lt1"/>
              </a:buClr>
              <a:buSzPts val="1125"/>
              <a:buNone/>
              <a:defRPr sz="900"/>
            </a:lvl7pPr>
            <a:lvl8pPr indent="-228600" lvl="7" marL="3657600" algn="l">
              <a:lnSpc>
                <a:spcPct val="120000"/>
              </a:lnSpc>
              <a:spcBef>
                <a:spcPts val="500"/>
              </a:spcBef>
              <a:spcAft>
                <a:spcPts val="0"/>
              </a:spcAft>
              <a:buClr>
                <a:schemeClr val="lt1"/>
              </a:buClr>
              <a:buSzPts val="1125"/>
              <a:buNone/>
              <a:defRPr sz="900"/>
            </a:lvl8pPr>
            <a:lvl9pPr indent="-228600" lvl="8" marL="4114800" algn="l">
              <a:lnSpc>
                <a:spcPct val="120000"/>
              </a:lnSpc>
              <a:spcBef>
                <a:spcPts val="500"/>
              </a:spcBef>
              <a:spcAft>
                <a:spcPts val="0"/>
              </a:spcAft>
              <a:buClr>
                <a:schemeClr val="lt1"/>
              </a:buClr>
              <a:buSzPts val="1125"/>
              <a:buNone/>
              <a:defRPr sz="900"/>
            </a:lvl9pPr>
          </a:lstStyle>
          <a:p/>
        </p:txBody>
      </p:sp>
      <p:sp>
        <p:nvSpPr>
          <p:cNvPr id="216" name="Google Shape;216;p54"/>
          <p:cNvSpPr txBox="1"/>
          <p:nvPr>
            <p:ph idx="7" type="body"/>
          </p:nvPr>
        </p:nvSpPr>
        <p:spPr>
          <a:xfrm>
            <a:off x="7852567" y="4404595"/>
            <a:ext cx="3190741" cy="5762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500"/>
              <a:buNone/>
              <a:defRPr b="0" sz="2000" cap="none">
                <a:solidFill>
                  <a:schemeClr val="lt1"/>
                </a:solidFill>
              </a:defRPr>
            </a:lvl1pPr>
            <a:lvl2pPr indent="-228600" lvl="1" marL="914400" algn="l">
              <a:lnSpc>
                <a:spcPct val="120000"/>
              </a:lnSpc>
              <a:spcBef>
                <a:spcPts val="500"/>
              </a:spcBef>
              <a:spcAft>
                <a:spcPts val="0"/>
              </a:spcAft>
              <a:buClr>
                <a:schemeClr val="lt1"/>
              </a:buClr>
              <a:buSzPts val="2500"/>
              <a:buNone/>
              <a:defRPr b="1" sz="2000"/>
            </a:lvl2pPr>
            <a:lvl3pPr indent="-228600" lvl="2" marL="1371600" algn="l">
              <a:lnSpc>
                <a:spcPct val="120000"/>
              </a:lnSpc>
              <a:spcBef>
                <a:spcPts val="500"/>
              </a:spcBef>
              <a:spcAft>
                <a:spcPts val="0"/>
              </a:spcAft>
              <a:buClr>
                <a:schemeClr val="lt1"/>
              </a:buClr>
              <a:buSzPts val="2250"/>
              <a:buNone/>
              <a:defRPr b="1" sz="1800"/>
            </a:lvl3pPr>
            <a:lvl4pPr indent="-228600" lvl="3" marL="1828800" algn="l">
              <a:lnSpc>
                <a:spcPct val="120000"/>
              </a:lnSpc>
              <a:spcBef>
                <a:spcPts val="500"/>
              </a:spcBef>
              <a:spcAft>
                <a:spcPts val="0"/>
              </a:spcAft>
              <a:buClr>
                <a:schemeClr val="lt1"/>
              </a:buClr>
              <a:buSzPts val="2000"/>
              <a:buNone/>
              <a:defRPr b="1" sz="1600"/>
            </a:lvl4pPr>
            <a:lvl5pPr indent="-228600" lvl="4" marL="2286000" algn="l">
              <a:lnSpc>
                <a:spcPct val="120000"/>
              </a:lnSpc>
              <a:spcBef>
                <a:spcPts val="500"/>
              </a:spcBef>
              <a:spcAft>
                <a:spcPts val="0"/>
              </a:spcAft>
              <a:buClr>
                <a:schemeClr val="lt1"/>
              </a:buClr>
              <a:buSzPts val="2000"/>
              <a:buNone/>
              <a:defRPr b="1" sz="1600"/>
            </a:lvl5pPr>
            <a:lvl6pPr indent="-228600" lvl="5" marL="2743200" algn="l">
              <a:lnSpc>
                <a:spcPct val="120000"/>
              </a:lnSpc>
              <a:spcBef>
                <a:spcPts val="500"/>
              </a:spcBef>
              <a:spcAft>
                <a:spcPts val="0"/>
              </a:spcAft>
              <a:buClr>
                <a:schemeClr val="lt1"/>
              </a:buClr>
              <a:buSzPts val="2000"/>
              <a:buNone/>
              <a:defRPr b="1" sz="1600"/>
            </a:lvl6pPr>
            <a:lvl7pPr indent="-228600" lvl="6" marL="3200400" algn="l">
              <a:lnSpc>
                <a:spcPct val="120000"/>
              </a:lnSpc>
              <a:spcBef>
                <a:spcPts val="500"/>
              </a:spcBef>
              <a:spcAft>
                <a:spcPts val="0"/>
              </a:spcAft>
              <a:buClr>
                <a:schemeClr val="lt1"/>
              </a:buClr>
              <a:buSzPts val="2000"/>
              <a:buNone/>
              <a:defRPr b="1" sz="1600"/>
            </a:lvl7pPr>
            <a:lvl8pPr indent="-228600" lvl="7" marL="3657600" algn="l">
              <a:lnSpc>
                <a:spcPct val="120000"/>
              </a:lnSpc>
              <a:spcBef>
                <a:spcPts val="500"/>
              </a:spcBef>
              <a:spcAft>
                <a:spcPts val="0"/>
              </a:spcAft>
              <a:buClr>
                <a:schemeClr val="lt1"/>
              </a:buClr>
              <a:buSzPts val="2000"/>
              <a:buNone/>
              <a:defRPr b="1" sz="1600"/>
            </a:lvl8pPr>
            <a:lvl9pPr indent="-228600" lvl="8" marL="4114800" algn="l">
              <a:lnSpc>
                <a:spcPct val="120000"/>
              </a:lnSpc>
              <a:spcBef>
                <a:spcPts val="500"/>
              </a:spcBef>
              <a:spcAft>
                <a:spcPts val="0"/>
              </a:spcAft>
              <a:buClr>
                <a:schemeClr val="lt1"/>
              </a:buClr>
              <a:buSzPts val="2000"/>
              <a:buNone/>
              <a:defRPr b="1" sz="1600"/>
            </a:lvl9pPr>
          </a:lstStyle>
          <a:p/>
        </p:txBody>
      </p:sp>
      <p:sp>
        <p:nvSpPr>
          <p:cNvPr id="217" name="Google Shape;217;p54"/>
          <p:cNvSpPr/>
          <p:nvPr>
            <p:ph idx="8" type="pic"/>
          </p:nvPr>
        </p:nvSpPr>
        <p:spPr>
          <a:xfrm>
            <a:off x="7852442" y="2666998"/>
            <a:ext cx="3194969" cy="1524000"/>
          </a:xfrm>
          <a:prstGeom prst="round2DiagRect">
            <a:avLst>
              <a:gd fmla="val 16667" name="adj1"/>
              <a:gd fmla="val 0" name="adj2"/>
            </a:avLst>
          </a:prstGeom>
          <a:noFill/>
          <a:ln cap="sq" cmpd="sng" w="19050">
            <a:solidFill>
              <a:srgbClr val="E7FDA3">
                <a:alpha val="60000"/>
              </a:srgbClr>
            </a:solidFill>
            <a:prstDash val="solid"/>
            <a:miter lim="800000"/>
            <a:headEnd len="sm" w="sm" type="none"/>
            <a:tailEnd len="sm" w="sm" type="none"/>
          </a:ln>
          <a:effectLst>
            <a:outerShdw blurRad="88900" rotWithShape="0" algn="t" dir="5400000" dist="38100">
              <a:srgbClr val="000000">
                <a:alpha val="40000"/>
              </a:srgbClr>
            </a:outerShdw>
          </a:effectLst>
        </p:spPr>
      </p:sp>
      <p:sp>
        <p:nvSpPr>
          <p:cNvPr id="218" name="Google Shape;218;p54"/>
          <p:cNvSpPr txBox="1"/>
          <p:nvPr>
            <p:ph idx="9" type="body"/>
          </p:nvPr>
        </p:nvSpPr>
        <p:spPr>
          <a:xfrm>
            <a:off x="7852442" y="4980854"/>
            <a:ext cx="3194968" cy="810345"/>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lt1"/>
              </a:buClr>
              <a:buSzPts val="1750"/>
              <a:buNone/>
              <a:defRPr sz="1400"/>
            </a:lvl1pPr>
            <a:lvl2pPr indent="-228600" lvl="1" marL="914400" algn="l">
              <a:lnSpc>
                <a:spcPct val="120000"/>
              </a:lnSpc>
              <a:spcBef>
                <a:spcPts val="500"/>
              </a:spcBef>
              <a:spcAft>
                <a:spcPts val="0"/>
              </a:spcAft>
              <a:buClr>
                <a:schemeClr val="lt1"/>
              </a:buClr>
              <a:buSzPts val="1500"/>
              <a:buNone/>
              <a:defRPr sz="1200"/>
            </a:lvl2pPr>
            <a:lvl3pPr indent="-228600" lvl="2" marL="1371600" algn="l">
              <a:lnSpc>
                <a:spcPct val="120000"/>
              </a:lnSpc>
              <a:spcBef>
                <a:spcPts val="500"/>
              </a:spcBef>
              <a:spcAft>
                <a:spcPts val="0"/>
              </a:spcAft>
              <a:buClr>
                <a:schemeClr val="lt1"/>
              </a:buClr>
              <a:buSzPts val="1250"/>
              <a:buNone/>
              <a:defRPr sz="1000"/>
            </a:lvl3pPr>
            <a:lvl4pPr indent="-228600" lvl="3" marL="1828800" algn="l">
              <a:lnSpc>
                <a:spcPct val="120000"/>
              </a:lnSpc>
              <a:spcBef>
                <a:spcPts val="500"/>
              </a:spcBef>
              <a:spcAft>
                <a:spcPts val="0"/>
              </a:spcAft>
              <a:buClr>
                <a:schemeClr val="lt1"/>
              </a:buClr>
              <a:buSzPts val="1125"/>
              <a:buNone/>
              <a:defRPr sz="900"/>
            </a:lvl4pPr>
            <a:lvl5pPr indent="-228600" lvl="4" marL="2286000" algn="l">
              <a:lnSpc>
                <a:spcPct val="120000"/>
              </a:lnSpc>
              <a:spcBef>
                <a:spcPts val="500"/>
              </a:spcBef>
              <a:spcAft>
                <a:spcPts val="0"/>
              </a:spcAft>
              <a:buClr>
                <a:schemeClr val="lt1"/>
              </a:buClr>
              <a:buSzPts val="1125"/>
              <a:buNone/>
              <a:defRPr sz="900"/>
            </a:lvl5pPr>
            <a:lvl6pPr indent="-228600" lvl="5" marL="2743200" algn="l">
              <a:lnSpc>
                <a:spcPct val="120000"/>
              </a:lnSpc>
              <a:spcBef>
                <a:spcPts val="500"/>
              </a:spcBef>
              <a:spcAft>
                <a:spcPts val="0"/>
              </a:spcAft>
              <a:buClr>
                <a:schemeClr val="lt1"/>
              </a:buClr>
              <a:buSzPts val="1125"/>
              <a:buNone/>
              <a:defRPr sz="900"/>
            </a:lvl6pPr>
            <a:lvl7pPr indent="-228600" lvl="6" marL="3200400" algn="l">
              <a:lnSpc>
                <a:spcPct val="120000"/>
              </a:lnSpc>
              <a:spcBef>
                <a:spcPts val="500"/>
              </a:spcBef>
              <a:spcAft>
                <a:spcPts val="0"/>
              </a:spcAft>
              <a:buClr>
                <a:schemeClr val="lt1"/>
              </a:buClr>
              <a:buSzPts val="1125"/>
              <a:buNone/>
              <a:defRPr sz="900"/>
            </a:lvl7pPr>
            <a:lvl8pPr indent="-228600" lvl="7" marL="3657600" algn="l">
              <a:lnSpc>
                <a:spcPct val="120000"/>
              </a:lnSpc>
              <a:spcBef>
                <a:spcPts val="500"/>
              </a:spcBef>
              <a:spcAft>
                <a:spcPts val="0"/>
              </a:spcAft>
              <a:buClr>
                <a:schemeClr val="lt1"/>
              </a:buClr>
              <a:buSzPts val="1125"/>
              <a:buNone/>
              <a:defRPr sz="900"/>
            </a:lvl8pPr>
            <a:lvl9pPr indent="-228600" lvl="8" marL="4114800" algn="l">
              <a:lnSpc>
                <a:spcPct val="120000"/>
              </a:lnSpc>
              <a:spcBef>
                <a:spcPts val="500"/>
              </a:spcBef>
              <a:spcAft>
                <a:spcPts val="0"/>
              </a:spcAft>
              <a:buClr>
                <a:schemeClr val="lt1"/>
              </a:buClr>
              <a:buSzPts val="1125"/>
              <a:buNone/>
              <a:defRPr sz="900"/>
            </a:lvl9pPr>
          </a:lstStyle>
          <a:p/>
        </p:txBody>
      </p:sp>
      <p:sp>
        <p:nvSpPr>
          <p:cNvPr id="219" name="Google Shape;219;p54"/>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0" name="Google Shape;220;p54"/>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1" name="Google Shape;221;p54"/>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2" name="Shape 222"/>
        <p:cNvGrpSpPr/>
        <p:nvPr/>
      </p:nvGrpSpPr>
      <p:grpSpPr>
        <a:xfrm>
          <a:off x="0" y="0"/>
          <a:ext cx="0" cy="0"/>
          <a:chOff x="0" y="0"/>
          <a:chExt cx="0" cy="0"/>
        </a:xfrm>
      </p:grpSpPr>
      <p:sp>
        <p:nvSpPr>
          <p:cNvPr id="223" name="Google Shape;223;p55"/>
          <p:cNvSpPr txBox="1"/>
          <p:nvPr>
            <p:ph type="title"/>
          </p:nvPr>
        </p:nvSpPr>
        <p:spPr>
          <a:xfrm>
            <a:off x="1141413" y="618518"/>
            <a:ext cx="9905998" cy="147857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4" name="Google Shape;224;p55"/>
          <p:cNvSpPr txBox="1"/>
          <p:nvPr>
            <p:ph idx="1" type="body"/>
          </p:nvPr>
        </p:nvSpPr>
        <p:spPr>
          <a:xfrm rot="5400000">
            <a:off x="4323555" y="-932655"/>
            <a:ext cx="3541714" cy="9905999"/>
          </a:xfrm>
          <a:prstGeom prst="rect">
            <a:avLst/>
          </a:prstGeom>
          <a:noFill/>
          <a:ln>
            <a:noFill/>
          </a:ln>
        </p:spPr>
        <p:txBody>
          <a:bodyPr anchorCtr="0" anchor="t" bIns="45700" lIns="91425" spcFirstLastPara="1" rIns="91425" wrap="square" tIns="45700">
            <a:normAutofit/>
          </a:bodyPr>
          <a:lstStyle>
            <a:lvl1pPr indent="-371475" lvl="0" marL="457200" algn="l">
              <a:lnSpc>
                <a:spcPct val="120000"/>
              </a:lnSpc>
              <a:spcBef>
                <a:spcPts val="1000"/>
              </a:spcBef>
              <a:spcAft>
                <a:spcPts val="0"/>
              </a:spcAft>
              <a:buClr>
                <a:schemeClr val="lt1"/>
              </a:buClr>
              <a:buSzPts val="2250"/>
              <a:buChar char="•"/>
              <a:defRPr/>
            </a:lvl1pPr>
            <a:lvl2pPr indent="-371475" lvl="1" marL="914400" algn="l">
              <a:lnSpc>
                <a:spcPct val="120000"/>
              </a:lnSpc>
              <a:spcBef>
                <a:spcPts val="500"/>
              </a:spcBef>
              <a:spcAft>
                <a:spcPts val="0"/>
              </a:spcAft>
              <a:buClr>
                <a:schemeClr val="lt1"/>
              </a:buClr>
              <a:buSzPts val="2250"/>
              <a:buChar char="•"/>
              <a:defRPr/>
            </a:lvl2pPr>
            <a:lvl3pPr indent="-371475" lvl="2" marL="1371600" algn="l">
              <a:lnSpc>
                <a:spcPct val="120000"/>
              </a:lnSpc>
              <a:spcBef>
                <a:spcPts val="500"/>
              </a:spcBef>
              <a:spcAft>
                <a:spcPts val="0"/>
              </a:spcAft>
              <a:buClr>
                <a:schemeClr val="lt1"/>
              </a:buClr>
              <a:buSzPts val="2250"/>
              <a:buChar char="•"/>
              <a:defRPr/>
            </a:lvl3pPr>
            <a:lvl4pPr indent="-371475" lvl="3" marL="1828800" algn="l">
              <a:lnSpc>
                <a:spcPct val="120000"/>
              </a:lnSpc>
              <a:spcBef>
                <a:spcPts val="500"/>
              </a:spcBef>
              <a:spcAft>
                <a:spcPts val="0"/>
              </a:spcAft>
              <a:buClr>
                <a:schemeClr val="lt1"/>
              </a:buClr>
              <a:buSzPts val="2250"/>
              <a:buChar char="•"/>
              <a:defRPr/>
            </a:lvl4pPr>
            <a:lvl5pPr indent="-371475" lvl="4" marL="2286000" algn="l">
              <a:lnSpc>
                <a:spcPct val="120000"/>
              </a:lnSpc>
              <a:spcBef>
                <a:spcPts val="500"/>
              </a:spcBef>
              <a:spcAft>
                <a:spcPts val="0"/>
              </a:spcAft>
              <a:buClr>
                <a:schemeClr val="lt1"/>
              </a:buClr>
              <a:buSzPts val="2250"/>
              <a:buChar char="•"/>
              <a:defRPr/>
            </a:lvl5pPr>
            <a:lvl6pPr indent="-371475" lvl="5" marL="2743200" algn="l">
              <a:lnSpc>
                <a:spcPct val="120000"/>
              </a:lnSpc>
              <a:spcBef>
                <a:spcPts val="500"/>
              </a:spcBef>
              <a:spcAft>
                <a:spcPts val="0"/>
              </a:spcAft>
              <a:buClr>
                <a:schemeClr val="lt1"/>
              </a:buClr>
              <a:buSzPts val="2250"/>
              <a:buChar char="•"/>
              <a:defRPr/>
            </a:lvl6pPr>
            <a:lvl7pPr indent="-371475" lvl="6" marL="3200400" algn="l">
              <a:lnSpc>
                <a:spcPct val="120000"/>
              </a:lnSpc>
              <a:spcBef>
                <a:spcPts val="500"/>
              </a:spcBef>
              <a:spcAft>
                <a:spcPts val="0"/>
              </a:spcAft>
              <a:buClr>
                <a:schemeClr val="lt1"/>
              </a:buClr>
              <a:buSzPts val="2250"/>
              <a:buChar char="•"/>
              <a:defRPr/>
            </a:lvl7pPr>
            <a:lvl8pPr indent="-371475" lvl="7" marL="3657600" algn="l">
              <a:lnSpc>
                <a:spcPct val="120000"/>
              </a:lnSpc>
              <a:spcBef>
                <a:spcPts val="500"/>
              </a:spcBef>
              <a:spcAft>
                <a:spcPts val="0"/>
              </a:spcAft>
              <a:buClr>
                <a:schemeClr val="lt1"/>
              </a:buClr>
              <a:buSzPts val="2250"/>
              <a:buChar char="•"/>
              <a:defRPr/>
            </a:lvl8pPr>
            <a:lvl9pPr indent="-371475" lvl="8" marL="4114800" algn="l">
              <a:lnSpc>
                <a:spcPct val="120000"/>
              </a:lnSpc>
              <a:spcBef>
                <a:spcPts val="500"/>
              </a:spcBef>
              <a:spcAft>
                <a:spcPts val="0"/>
              </a:spcAft>
              <a:buClr>
                <a:schemeClr val="lt1"/>
              </a:buClr>
              <a:buSzPts val="2250"/>
              <a:buChar char="•"/>
              <a:defRPr/>
            </a:lvl9pPr>
          </a:lstStyle>
          <a:p/>
        </p:txBody>
      </p:sp>
      <p:sp>
        <p:nvSpPr>
          <p:cNvPr id="225" name="Google Shape;225;p55"/>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6" name="Google Shape;226;p55"/>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7" name="Google Shape;227;p55"/>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28" name="Shape 228"/>
        <p:cNvGrpSpPr/>
        <p:nvPr/>
      </p:nvGrpSpPr>
      <p:grpSpPr>
        <a:xfrm>
          <a:off x="0" y="0"/>
          <a:ext cx="0" cy="0"/>
          <a:chOff x="0" y="0"/>
          <a:chExt cx="0" cy="0"/>
        </a:xfrm>
      </p:grpSpPr>
      <p:sp>
        <p:nvSpPr>
          <p:cNvPr id="229" name="Google Shape;229;p56"/>
          <p:cNvSpPr txBox="1"/>
          <p:nvPr>
            <p:ph type="title"/>
          </p:nvPr>
        </p:nvSpPr>
        <p:spPr>
          <a:xfrm rot="5400000">
            <a:off x="7454105" y="2197894"/>
            <a:ext cx="5181601" cy="200501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0" name="Google Shape;230;p56"/>
          <p:cNvSpPr txBox="1"/>
          <p:nvPr>
            <p:ph idx="1" type="body"/>
          </p:nvPr>
        </p:nvSpPr>
        <p:spPr>
          <a:xfrm rot="5400000">
            <a:off x="2424905" y="-673895"/>
            <a:ext cx="5181601" cy="7748590"/>
          </a:xfrm>
          <a:prstGeom prst="rect">
            <a:avLst/>
          </a:prstGeom>
          <a:noFill/>
          <a:ln>
            <a:noFill/>
          </a:ln>
        </p:spPr>
        <p:txBody>
          <a:bodyPr anchorCtr="0" anchor="t" bIns="45700" lIns="91425" spcFirstLastPara="1" rIns="91425" wrap="square" tIns="45700">
            <a:normAutofit/>
          </a:bodyPr>
          <a:lstStyle>
            <a:lvl1pPr indent="-371475" lvl="0" marL="457200" algn="l">
              <a:lnSpc>
                <a:spcPct val="120000"/>
              </a:lnSpc>
              <a:spcBef>
                <a:spcPts val="1000"/>
              </a:spcBef>
              <a:spcAft>
                <a:spcPts val="0"/>
              </a:spcAft>
              <a:buClr>
                <a:schemeClr val="lt1"/>
              </a:buClr>
              <a:buSzPts val="2250"/>
              <a:buChar char="•"/>
              <a:defRPr/>
            </a:lvl1pPr>
            <a:lvl2pPr indent="-371475" lvl="1" marL="914400" algn="l">
              <a:lnSpc>
                <a:spcPct val="120000"/>
              </a:lnSpc>
              <a:spcBef>
                <a:spcPts val="500"/>
              </a:spcBef>
              <a:spcAft>
                <a:spcPts val="0"/>
              </a:spcAft>
              <a:buClr>
                <a:schemeClr val="lt1"/>
              </a:buClr>
              <a:buSzPts val="2250"/>
              <a:buChar char="•"/>
              <a:defRPr/>
            </a:lvl2pPr>
            <a:lvl3pPr indent="-371475" lvl="2" marL="1371600" algn="l">
              <a:lnSpc>
                <a:spcPct val="120000"/>
              </a:lnSpc>
              <a:spcBef>
                <a:spcPts val="500"/>
              </a:spcBef>
              <a:spcAft>
                <a:spcPts val="0"/>
              </a:spcAft>
              <a:buClr>
                <a:schemeClr val="lt1"/>
              </a:buClr>
              <a:buSzPts val="2250"/>
              <a:buChar char="•"/>
              <a:defRPr/>
            </a:lvl3pPr>
            <a:lvl4pPr indent="-371475" lvl="3" marL="1828800" algn="l">
              <a:lnSpc>
                <a:spcPct val="120000"/>
              </a:lnSpc>
              <a:spcBef>
                <a:spcPts val="500"/>
              </a:spcBef>
              <a:spcAft>
                <a:spcPts val="0"/>
              </a:spcAft>
              <a:buClr>
                <a:schemeClr val="lt1"/>
              </a:buClr>
              <a:buSzPts val="2250"/>
              <a:buChar char="•"/>
              <a:defRPr/>
            </a:lvl4pPr>
            <a:lvl5pPr indent="-371475" lvl="4" marL="2286000" algn="l">
              <a:lnSpc>
                <a:spcPct val="120000"/>
              </a:lnSpc>
              <a:spcBef>
                <a:spcPts val="500"/>
              </a:spcBef>
              <a:spcAft>
                <a:spcPts val="0"/>
              </a:spcAft>
              <a:buClr>
                <a:schemeClr val="lt1"/>
              </a:buClr>
              <a:buSzPts val="2250"/>
              <a:buChar char="•"/>
              <a:defRPr/>
            </a:lvl5pPr>
            <a:lvl6pPr indent="-371475" lvl="5" marL="2743200" algn="l">
              <a:lnSpc>
                <a:spcPct val="120000"/>
              </a:lnSpc>
              <a:spcBef>
                <a:spcPts val="500"/>
              </a:spcBef>
              <a:spcAft>
                <a:spcPts val="0"/>
              </a:spcAft>
              <a:buClr>
                <a:schemeClr val="lt1"/>
              </a:buClr>
              <a:buSzPts val="2250"/>
              <a:buChar char="•"/>
              <a:defRPr/>
            </a:lvl6pPr>
            <a:lvl7pPr indent="-371475" lvl="6" marL="3200400" algn="l">
              <a:lnSpc>
                <a:spcPct val="120000"/>
              </a:lnSpc>
              <a:spcBef>
                <a:spcPts val="500"/>
              </a:spcBef>
              <a:spcAft>
                <a:spcPts val="0"/>
              </a:spcAft>
              <a:buClr>
                <a:schemeClr val="lt1"/>
              </a:buClr>
              <a:buSzPts val="2250"/>
              <a:buChar char="•"/>
              <a:defRPr/>
            </a:lvl7pPr>
            <a:lvl8pPr indent="-371475" lvl="7" marL="3657600" algn="l">
              <a:lnSpc>
                <a:spcPct val="120000"/>
              </a:lnSpc>
              <a:spcBef>
                <a:spcPts val="500"/>
              </a:spcBef>
              <a:spcAft>
                <a:spcPts val="0"/>
              </a:spcAft>
              <a:buClr>
                <a:schemeClr val="lt1"/>
              </a:buClr>
              <a:buSzPts val="2250"/>
              <a:buChar char="•"/>
              <a:defRPr/>
            </a:lvl8pPr>
            <a:lvl9pPr indent="-371475" lvl="8" marL="4114800" algn="l">
              <a:lnSpc>
                <a:spcPct val="120000"/>
              </a:lnSpc>
              <a:spcBef>
                <a:spcPts val="500"/>
              </a:spcBef>
              <a:spcAft>
                <a:spcPts val="0"/>
              </a:spcAft>
              <a:buClr>
                <a:schemeClr val="lt1"/>
              </a:buClr>
              <a:buSzPts val="2250"/>
              <a:buChar char="•"/>
              <a:defRPr/>
            </a:lvl9pPr>
          </a:lstStyle>
          <a:p/>
        </p:txBody>
      </p:sp>
      <p:sp>
        <p:nvSpPr>
          <p:cNvPr id="231" name="Google Shape;231;p56"/>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2" name="Google Shape;232;p56"/>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3" name="Google Shape;233;p56"/>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81" name="Shape 281"/>
        <p:cNvGrpSpPr/>
        <p:nvPr/>
      </p:nvGrpSpPr>
      <p:grpSpPr>
        <a:xfrm>
          <a:off x="0" y="0"/>
          <a:ext cx="0" cy="0"/>
          <a:chOff x="0" y="0"/>
          <a:chExt cx="0" cy="0"/>
        </a:xfrm>
      </p:grpSpPr>
      <p:pic>
        <p:nvPicPr>
          <p:cNvPr descr="\\DROBO-FS\QuickDrops\JB\PPTX NG\Droplets\LightingOverlay.png" id="282" name="Google Shape;282;g25e08a00c29_0_557"/>
          <p:cNvPicPr preferRelativeResize="0"/>
          <p:nvPr/>
        </p:nvPicPr>
        <p:blipFill rotWithShape="1">
          <a:blip r:embed="rId2">
            <a:alphaModFix amt="30000"/>
          </a:blip>
          <a:srcRect b="0" l="0" r="0" t="0"/>
          <a:stretch/>
        </p:blipFill>
        <p:spPr>
          <a:xfrm>
            <a:off x="0" y="-1"/>
            <a:ext cx="12192005" cy="6858000"/>
          </a:xfrm>
          <a:prstGeom prst="rect">
            <a:avLst/>
          </a:prstGeom>
          <a:noFill/>
          <a:ln>
            <a:noFill/>
          </a:ln>
        </p:spPr>
      </p:pic>
      <p:grpSp>
        <p:nvGrpSpPr>
          <p:cNvPr id="283" name="Google Shape;283;g25e08a00c29_0_557"/>
          <p:cNvGrpSpPr/>
          <p:nvPr/>
        </p:nvGrpSpPr>
        <p:grpSpPr>
          <a:xfrm>
            <a:off x="0" y="0"/>
            <a:ext cx="2305051" cy="6858001"/>
            <a:chOff x="0" y="0"/>
            <a:chExt cx="2305051" cy="6858001"/>
          </a:xfrm>
        </p:grpSpPr>
        <p:sp>
          <p:nvSpPr>
            <p:cNvPr id="284" name="Google Shape;284;g25e08a00c29_0_557"/>
            <p:cNvSpPr/>
            <p:nvPr/>
          </p:nvSpPr>
          <p:spPr>
            <a:xfrm>
              <a:off x="1209675" y="4763"/>
              <a:ext cx="23700" cy="2181300"/>
            </a:xfrm>
            <a:prstGeom prst="rect">
              <a:avLst/>
            </a:pr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5e08a00c29_0_557"/>
            <p:cNvSpPr/>
            <p:nvPr/>
          </p:nvSpPr>
          <p:spPr>
            <a:xfrm>
              <a:off x="1128713" y="217646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5e08a00c29_0_557"/>
            <p:cNvSpPr/>
            <p:nvPr/>
          </p:nvSpPr>
          <p:spPr>
            <a:xfrm>
              <a:off x="1123950" y="4021138"/>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5e08a00c29_0_557"/>
            <p:cNvSpPr/>
            <p:nvPr/>
          </p:nvSpPr>
          <p:spPr>
            <a:xfrm>
              <a:off x="414338" y="9525"/>
              <a:ext cx="28500" cy="4481400"/>
            </a:xfrm>
            <a:prstGeom prst="rect">
              <a:avLst/>
            </a:pr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5e08a00c29_0_557"/>
            <p:cNvSpPr/>
            <p:nvPr/>
          </p:nvSpPr>
          <p:spPr>
            <a:xfrm>
              <a:off x="333375" y="44815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5e08a00c29_0_557"/>
            <p:cNvSpPr/>
            <p:nvPr/>
          </p:nvSpPr>
          <p:spPr>
            <a:xfrm>
              <a:off x="190500" y="9525"/>
              <a:ext cx="152400" cy="908050"/>
            </a:xfrm>
            <a:custGeom>
              <a:rect b="b" l="l" r="r" t="t"/>
              <a:pathLst>
                <a:path extrusionOk="0" h="572" w="96">
                  <a:moveTo>
                    <a:pt x="15" y="572"/>
                  </a:moveTo>
                  <a:lnTo>
                    <a:pt x="0" y="566"/>
                  </a:lnTo>
                  <a:lnTo>
                    <a:pt x="81" y="380"/>
                  </a:lnTo>
                  <a:lnTo>
                    <a:pt x="81" y="0"/>
                  </a:lnTo>
                  <a:lnTo>
                    <a:pt x="96" y="0"/>
                  </a:lnTo>
                  <a:lnTo>
                    <a:pt x="96" y="383"/>
                  </a:lnTo>
                  <a:lnTo>
                    <a:pt x="15" y="572"/>
                  </a:lnTo>
                  <a:close/>
                </a:path>
              </a:pathLst>
            </a:custGeom>
            <a:gradFill>
              <a:gsLst>
                <a:gs pos="0">
                  <a:schemeClr val="lt2"/>
                </a:gs>
                <a:gs pos="100000">
                  <a:srgbClr val="63BE5D"/>
                </a:gs>
              </a:gsLst>
              <a:lin ang="5400012" scaled="0"/>
            </a:gradFill>
            <a:ln>
              <a:noFill/>
            </a:ln>
          </p:spPr>
        </p:sp>
        <p:sp>
          <p:nvSpPr>
            <p:cNvPr id="290" name="Google Shape;290;g25e08a00c29_0_557"/>
            <p:cNvSpPr/>
            <p:nvPr/>
          </p:nvSpPr>
          <p:spPr>
            <a:xfrm>
              <a:off x="1290638" y="14288"/>
              <a:ext cx="376238" cy="1801813"/>
            </a:xfrm>
            <a:custGeom>
              <a:rect b="b" l="l" r="r" t="t"/>
              <a:pathLst>
                <a:path extrusionOk="0" h="1135" w="237">
                  <a:moveTo>
                    <a:pt x="222" y="1135"/>
                  </a:moveTo>
                  <a:lnTo>
                    <a:pt x="0" y="620"/>
                  </a:lnTo>
                  <a:lnTo>
                    <a:pt x="0" y="0"/>
                  </a:lnTo>
                  <a:lnTo>
                    <a:pt x="18" y="0"/>
                  </a:lnTo>
                  <a:lnTo>
                    <a:pt x="18" y="617"/>
                  </a:lnTo>
                  <a:lnTo>
                    <a:pt x="237" y="1129"/>
                  </a:lnTo>
                  <a:lnTo>
                    <a:pt x="222" y="1135"/>
                  </a:lnTo>
                  <a:close/>
                </a:path>
              </a:pathLst>
            </a:custGeom>
            <a:gradFill>
              <a:gsLst>
                <a:gs pos="0">
                  <a:schemeClr val="lt2"/>
                </a:gs>
                <a:gs pos="100000">
                  <a:srgbClr val="63BE5D"/>
                </a:gs>
              </a:gsLst>
              <a:lin ang="5400012" scaled="0"/>
            </a:gradFill>
            <a:ln>
              <a:noFill/>
            </a:ln>
          </p:spPr>
        </p:sp>
        <p:sp>
          <p:nvSpPr>
            <p:cNvPr id="291" name="Google Shape;291;g25e08a00c29_0_557"/>
            <p:cNvSpPr/>
            <p:nvPr/>
          </p:nvSpPr>
          <p:spPr>
            <a:xfrm>
              <a:off x="1600200" y="1801813"/>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5e08a00c29_0_557"/>
            <p:cNvSpPr/>
            <p:nvPr/>
          </p:nvSpPr>
          <p:spPr>
            <a:xfrm>
              <a:off x="1381125" y="9525"/>
              <a:ext cx="371475" cy="1425575"/>
            </a:xfrm>
            <a:custGeom>
              <a:rect b="b" l="l" r="r" t="t"/>
              <a:pathLst>
                <a:path extrusionOk="0" h="898" w="234">
                  <a:moveTo>
                    <a:pt x="219" y="898"/>
                  </a:moveTo>
                  <a:lnTo>
                    <a:pt x="0" y="383"/>
                  </a:lnTo>
                  <a:lnTo>
                    <a:pt x="0" y="0"/>
                  </a:lnTo>
                  <a:lnTo>
                    <a:pt x="15" y="0"/>
                  </a:lnTo>
                  <a:lnTo>
                    <a:pt x="15" y="380"/>
                  </a:lnTo>
                  <a:lnTo>
                    <a:pt x="234" y="892"/>
                  </a:lnTo>
                  <a:lnTo>
                    <a:pt x="219" y="898"/>
                  </a:lnTo>
                  <a:close/>
                </a:path>
              </a:pathLst>
            </a:custGeom>
            <a:gradFill>
              <a:gsLst>
                <a:gs pos="0">
                  <a:schemeClr val="lt2"/>
                </a:gs>
                <a:gs pos="100000">
                  <a:srgbClr val="63BE5D"/>
                </a:gs>
              </a:gsLst>
              <a:lin ang="5400012" scaled="0"/>
            </a:gradFill>
            <a:ln>
              <a:noFill/>
            </a:ln>
          </p:spPr>
        </p:sp>
        <p:sp>
          <p:nvSpPr>
            <p:cNvPr id="293" name="Google Shape;293;g25e08a00c29_0_557"/>
            <p:cNvSpPr/>
            <p:nvPr/>
          </p:nvSpPr>
          <p:spPr>
            <a:xfrm>
              <a:off x="1643063" y="0"/>
              <a:ext cx="152400" cy="912813"/>
            </a:xfrm>
            <a:custGeom>
              <a:rect b="b" l="l" r="r" t="t"/>
              <a:pathLst>
                <a:path extrusionOk="0" h="575" w="96">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63BE5D"/>
                </a:gs>
              </a:gsLst>
              <a:lin ang="5400012" scaled="0"/>
            </a:gradFill>
            <a:ln>
              <a:noFill/>
            </a:ln>
          </p:spPr>
        </p:sp>
        <p:sp>
          <p:nvSpPr>
            <p:cNvPr id="294" name="Google Shape;294;g25e08a00c29_0_557"/>
            <p:cNvSpPr/>
            <p:nvPr/>
          </p:nvSpPr>
          <p:spPr>
            <a:xfrm>
              <a:off x="1685925" y="14208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5e08a00c29_0_557"/>
            <p:cNvSpPr/>
            <p:nvPr/>
          </p:nvSpPr>
          <p:spPr>
            <a:xfrm>
              <a:off x="1685925" y="9032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5e08a00c29_0_557"/>
            <p:cNvSpPr/>
            <p:nvPr/>
          </p:nvSpPr>
          <p:spPr>
            <a:xfrm>
              <a:off x="1743075" y="4763"/>
              <a:ext cx="419100" cy="522288"/>
            </a:xfrm>
            <a:custGeom>
              <a:rect b="b" l="l" r="r" t="t"/>
              <a:pathLst>
                <a:path extrusionOk="0" h="329" w="264">
                  <a:moveTo>
                    <a:pt x="252" y="329"/>
                  </a:moveTo>
                  <a:lnTo>
                    <a:pt x="45" y="120"/>
                  </a:lnTo>
                  <a:lnTo>
                    <a:pt x="0" y="6"/>
                  </a:lnTo>
                  <a:lnTo>
                    <a:pt x="15" y="0"/>
                  </a:lnTo>
                  <a:lnTo>
                    <a:pt x="60" y="111"/>
                  </a:lnTo>
                  <a:lnTo>
                    <a:pt x="264" y="317"/>
                  </a:lnTo>
                  <a:lnTo>
                    <a:pt x="252" y="329"/>
                  </a:lnTo>
                  <a:close/>
                </a:path>
              </a:pathLst>
            </a:custGeom>
            <a:gradFill>
              <a:gsLst>
                <a:gs pos="0">
                  <a:schemeClr val="lt2"/>
                </a:gs>
                <a:gs pos="100000">
                  <a:srgbClr val="63BE5D"/>
                </a:gs>
              </a:gsLst>
              <a:lin ang="5400012" scaled="0"/>
            </a:gradFill>
            <a:ln>
              <a:noFill/>
            </a:ln>
          </p:spPr>
        </p:sp>
        <p:sp>
          <p:nvSpPr>
            <p:cNvPr id="297" name="Google Shape;297;g25e08a00c29_0_557"/>
            <p:cNvSpPr/>
            <p:nvPr/>
          </p:nvSpPr>
          <p:spPr>
            <a:xfrm>
              <a:off x="2119313" y="488950"/>
              <a:ext cx="161925" cy="147638"/>
            </a:xfrm>
            <a:custGeom>
              <a:rect b="b" l="l" r="r" t="t"/>
              <a:pathLst>
                <a:path extrusionOk="0" h="31" w="34">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5e08a00c29_0_557"/>
            <p:cNvSpPr/>
            <p:nvPr/>
          </p:nvSpPr>
          <p:spPr>
            <a:xfrm>
              <a:off x="952500" y="4763"/>
              <a:ext cx="152400" cy="908050"/>
            </a:xfrm>
            <a:custGeom>
              <a:rect b="b" l="l" r="r" t="t"/>
              <a:pathLst>
                <a:path extrusionOk="0" h="572" w="96">
                  <a:moveTo>
                    <a:pt x="15" y="572"/>
                  </a:moveTo>
                  <a:lnTo>
                    <a:pt x="0" y="572"/>
                  </a:lnTo>
                  <a:lnTo>
                    <a:pt x="0" y="189"/>
                  </a:lnTo>
                  <a:lnTo>
                    <a:pt x="81" y="0"/>
                  </a:lnTo>
                  <a:lnTo>
                    <a:pt x="96" y="6"/>
                  </a:lnTo>
                  <a:lnTo>
                    <a:pt x="15" y="192"/>
                  </a:lnTo>
                  <a:lnTo>
                    <a:pt x="15" y="572"/>
                  </a:lnTo>
                  <a:close/>
                </a:path>
              </a:pathLst>
            </a:custGeom>
            <a:gradFill>
              <a:gsLst>
                <a:gs pos="0">
                  <a:schemeClr val="lt2"/>
                </a:gs>
                <a:gs pos="100000">
                  <a:srgbClr val="63BE5D"/>
                </a:gs>
              </a:gsLst>
              <a:lin ang="5400012" scaled="0"/>
            </a:gradFill>
            <a:ln>
              <a:noFill/>
            </a:ln>
          </p:spPr>
        </p:sp>
        <p:sp>
          <p:nvSpPr>
            <p:cNvPr id="299" name="Google Shape;299;g25e08a00c29_0_557"/>
            <p:cNvSpPr/>
            <p:nvPr/>
          </p:nvSpPr>
          <p:spPr>
            <a:xfrm>
              <a:off x="866775" y="9032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5e08a00c29_0_557"/>
            <p:cNvSpPr/>
            <p:nvPr/>
          </p:nvSpPr>
          <p:spPr>
            <a:xfrm>
              <a:off x="890588" y="155416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5e08a00c29_0_557"/>
            <p:cNvSpPr/>
            <p:nvPr/>
          </p:nvSpPr>
          <p:spPr>
            <a:xfrm>
              <a:off x="738188" y="5622925"/>
              <a:ext cx="338138" cy="1216025"/>
            </a:xfrm>
            <a:custGeom>
              <a:rect b="b" l="l" r="r" t="t"/>
              <a:pathLst>
                <a:path extrusionOk="0" h="766" w="213">
                  <a:moveTo>
                    <a:pt x="213" y="766"/>
                  </a:moveTo>
                  <a:lnTo>
                    <a:pt x="195" y="766"/>
                  </a:lnTo>
                  <a:lnTo>
                    <a:pt x="195" y="464"/>
                  </a:lnTo>
                  <a:lnTo>
                    <a:pt x="0" y="6"/>
                  </a:lnTo>
                  <a:lnTo>
                    <a:pt x="12" y="0"/>
                  </a:lnTo>
                  <a:lnTo>
                    <a:pt x="213" y="461"/>
                  </a:lnTo>
                  <a:lnTo>
                    <a:pt x="213" y="766"/>
                  </a:lnTo>
                  <a:close/>
                </a:path>
              </a:pathLst>
            </a:custGeom>
            <a:gradFill>
              <a:gsLst>
                <a:gs pos="0">
                  <a:schemeClr val="lt2"/>
                </a:gs>
                <a:gs pos="100000">
                  <a:srgbClr val="63BE5D"/>
                </a:gs>
              </a:gsLst>
              <a:lin ang="5400012" scaled="0"/>
            </a:gradFill>
            <a:ln>
              <a:noFill/>
            </a:ln>
          </p:spPr>
        </p:sp>
        <p:sp>
          <p:nvSpPr>
            <p:cNvPr id="302" name="Google Shape;302;g25e08a00c29_0_557"/>
            <p:cNvSpPr/>
            <p:nvPr/>
          </p:nvSpPr>
          <p:spPr>
            <a:xfrm>
              <a:off x="647700" y="5480050"/>
              <a:ext cx="157163" cy="157163"/>
            </a:xfrm>
            <a:custGeom>
              <a:rect b="b" l="l" r="r" t="t"/>
              <a:pathLst>
                <a:path extrusionOk="0" h="33" w="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5e08a00c29_0_557"/>
            <p:cNvSpPr/>
            <p:nvPr/>
          </p:nvSpPr>
          <p:spPr>
            <a:xfrm>
              <a:off x="66675" y="903288"/>
              <a:ext cx="190500" cy="190500"/>
            </a:xfrm>
            <a:custGeom>
              <a:rect b="b" l="l" r="r" t="t"/>
              <a:pathLst>
                <a:path extrusionOk="0" h="40" w="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5e08a00c29_0_557"/>
            <p:cNvSpPr/>
            <p:nvPr/>
          </p:nvSpPr>
          <p:spPr>
            <a:xfrm>
              <a:off x="0" y="3897313"/>
              <a:ext cx="133350" cy="266700"/>
            </a:xfrm>
            <a:custGeom>
              <a:rect b="b" l="l" r="r" t="t"/>
              <a:pathLst>
                <a:path extrusionOk="0" h="168" w="84">
                  <a:moveTo>
                    <a:pt x="69" y="168"/>
                  </a:moveTo>
                  <a:lnTo>
                    <a:pt x="0" y="6"/>
                  </a:lnTo>
                  <a:lnTo>
                    <a:pt x="12" y="0"/>
                  </a:lnTo>
                  <a:lnTo>
                    <a:pt x="84" y="162"/>
                  </a:lnTo>
                  <a:lnTo>
                    <a:pt x="69" y="168"/>
                  </a:lnTo>
                  <a:close/>
                </a:path>
              </a:pathLst>
            </a:custGeom>
            <a:gradFill>
              <a:gsLst>
                <a:gs pos="0">
                  <a:schemeClr val="lt2"/>
                </a:gs>
                <a:gs pos="100000">
                  <a:srgbClr val="63BE5D"/>
                </a:gs>
              </a:gsLst>
              <a:lin ang="5400012" scaled="0"/>
            </a:gradFill>
            <a:ln>
              <a:noFill/>
            </a:ln>
          </p:spPr>
        </p:sp>
        <p:sp>
          <p:nvSpPr>
            <p:cNvPr id="305" name="Google Shape;305;g25e08a00c29_0_557"/>
            <p:cNvSpPr/>
            <p:nvPr/>
          </p:nvSpPr>
          <p:spPr>
            <a:xfrm>
              <a:off x="66675" y="414972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5e08a00c29_0_557"/>
            <p:cNvSpPr/>
            <p:nvPr/>
          </p:nvSpPr>
          <p:spPr>
            <a:xfrm>
              <a:off x="0" y="1644650"/>
              <a:ext cx="133350" cy="269875"/>
            </a:xfrm>
            <a:custGeom>
              <a:rect b="b" l="l" r="r" t="t"/>
              <a:pathLst>
                <a:path extrusionOk="0" h="170" w="84">
                  <a:moveTo>
                    <a:pt x="12" y="170"/>
                  </a:moveTo>
                  <a:lnTo>
                    <a:pt x="0" y="164"/>
                  </a:lnTo>
                  <a:lnTo>
                    <a:pt x="69" y="0"/>
                  </a:lnTo>
                  <a:lnTo>
                    <a:pt x="84" y="6"/>
                  </a:lnTo>
                  <a:lnTo>
                    <a:pt x="12" y="170"/>
                  </a:lnTo>
                  <a:close/>
                </a:path>
              </a:pathLst>
            </a:custGeom>
            <a:gradFill>
              <a:gsLst>
                <a:gs pos="0">
                  <a:schemeClr val="lt2"/>
                </a:gs>
                <a:gs pos="100000">
                  <a:srgbClr val="63BE5D"/>
                </a:gs>
              </a:gsLst>
              <a:lin ang="5400012" scaled="0"/>
            </a:gradFill>
            <a:ln>
              <a:noFill/>
            </a:ln>
          </p:spPr>
        </p:sp>
        <p:sp>
          <p:nvSpPr>
            <p:cNvPr id="307" name="Google Shape;307;g25e08a00c29_0_557"/>
            <p:cNvSpPr/>
            <p:nvPr/>
          </p:nvSpPr>
          <p:spPr>
            <a:xfrm>
              <a:off x="66675" y="146843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5e08a00c29_0_557"/>
            <p:cNvSpPr/>
            <p:nvPr/>
          </p:nvSpPr>
          <p:spPr>
            <a:xfrm>
              <a:off x="695325" y="4763"/>
              <a:ext cx="309563" cy="1558925"/>
            </a:xfrm>
            <a:custGeom>
              <a:rect b="b" l="l" r="r" t="t"/>
              <a:pathLst>
                <a:path extrusionOk="0" h="982" w="195">
                  <a:moveTo>
                    <a:pt x="195" y="982"/>
                  </a:moveTo>
                  <a:lnTo>
                    <a:pt x="177" y="982"/>
                  </a:lnTo>
                  <a:lnTo>
                    <a:pt x="177" y="805"/>
                  </a:lnTo>
                  <a:lnTo>
                    <a:pt x="0" y="629"/>
                  </a:lnTo>
                  <a:lnTo>
                    <a:pt x="0" y="0"/>
                  </a:lnTo>
                  <a:lnTo>
                    <a:pt x="18" y="0"/>
                  </a:lnTo>
                  <a:lnTo>
                    <a:pt x="18" y="623"/>
                  </a:lnTo>
                  <a:lnTo>
                    <a:pt x="195" y="796"/>
                  </a:lnTo>
                  <a:lnTo>
                    <a:pt x="195" y="982"/>
                  </a:lnTo>
                  <a:close/>
                </a:path>
              </a:pathLst>
            </a:custGeom>
            <a:gradFill>
              <a:gsLst>
                <a:gs pos="0">
                  <a:schemeClr val="lt2"/>
                </a:gs>
                <a:gs pos="100000">
                  <a:srgbClr val="63BE5D"/>
                </a:gs>
              </a:gsLst>
              <a:lin ang="5400012" scaled="0"/>
            </a:gradFill>
            <a:ln>
              <a:noFill/>
            </a:ln>
          </p:spPr>
        </p:sp>
        <p:sp>
          <p:nvSpPr>
            <p:cNvPr id="309" name="Google Shape;309;g25e08a00c29_0_557"/>
            <p:cNvSpPr/>
            <p:nvPr/>
          </p:nvSpPr>
          <p:spPr>
            <a:xfrm>
              <a:off x="57150" y="4881563"/>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5e08a00c29_0_557"/>
            <p:cNvSpPr/>
            <p:nvPr/>
          </p:nvSpPr>
          <p:spPr>
            <a:xfrm>
              <a:off x="138113" y="5060950"/>
              <a:ext cx="304800" cy="1778000"/>
            </a:xfrm>
            <a:custGeom>
              <a:rect b="b" l="l" r="r" t="t"/>
              <a:pathLst>
                <a:path extrusionOk="0" h="1120" w="192">
                  <a:moveTo>
                    <a:pt x="192" y="1120"/>
                  </a:moveTo>
                  <a:lnTo>
                    <a:pt x="177" y="1120"/>
                  </a:lnTo>
                  <a:lnTo>
                    <a:pt x="177" y="360"/>
                  </a:lnTo>
                  <a:lnTo>
                    <a:pt x="0" y="183"/>
                  </a:lnTo>
                  <a:lnTo>
                    <a:pt x="0" y="0"/>
                  </a:lnTo>
                  <a:lnTo>
                    <a:pt x="15" y="0"/>
                  </a:lnTo>
                  <a:lnTo>
                    <a:pt x="15" y="177"/>
                  </a:lnTo>
                  <a:lnTo>
                    <a:pt x="192" y="354"/>
                  </a:lnTo>
                  <a:lnTo>
                    <a:pt x="192" y="1120"/>
                  </a:lnTo>
                  <a:close/>
                </a:path>
              </a:pathLst>
            </a:custGeom>
            <a:gradFill>
              <a:gsLst>
                <a:gs pos="0">
                  <a:schemeClr val="lt2"/>
                </a:gs>
                <a:gs pos="100000">
                  <a:srgbClr val="63BE5D"/>
                </a:gs>
              </a:gsLst>
              <a:lin ang="5400012" scaled="0"/>
            </a:gradFill>
            <a:ln>
              <a:noFill/>
            </a:ln>
          </p:spPr>
        </p:sp>
        <p:sp>
          <p:nvSpPr>
            <p:cNvPr id="311" name="Google Shape;311;g25e08a00c29_0_557"/>
            <p:cNvSpPr/>
            <p:nvPr/>
          </p:nvSpPr>
          <p:spPr>
            <a:xfrm>
              <a:off x="561975" y="6430963"/>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5e08a00c29_0_557"/>
            <p:cNvSpPr/>
            <p:nvPr/>
          </p:nvSpPr>
          <p:spPr>
            <a:xfrm>
              <a:off x="642938" y="6610350"/>
              <a:ext cx="23700" cy="243000"/>
            </a:xfrm>
            <a:prstGeom prst="rect">
              <a:avLst/>
            </a:pr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5e08a00c29_0_557"/>
            <p:cNvSpPr/>
            <p:nvPr/>
          </p:nvSpPr>
          <p:spPr>
            <a:xfrm>
              <a:off x="76200" y="6430963"/>
              <a:ext cx="190500" cy="188913"/>
            </a:xfrm>
            <a:custGeom>
              <a:rect b="b" l="l" r="r" t="t"/>
              <a:pathLst>
                <a:path extrusionOk="0" h="40" w="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5e08a00c29_0_557"/>
            <p:cNvSpPr/>
            <p:nvPr/>
          </p:nvSpPr>
          <p:spPr>
            <a:xfrm>
              <a:off x="0" y="5978525"/>
              <a:ext cx="190500" cy="461963"/>
            </a:xfrm>
            <a:custGeom>
              <a:rect b="b" l="l" r="r" t="t"/>
              <a:pathLst>
                <a:path extrusionOk="0" h="291" w="120">
                  <a:moveTo>
                    <a:pt x="120" y="291"/>
                  </a:moveTo>
                  <a:lnTo>
                    <a:pt x="105" y="291"/>
                  </a:lnTo>
                  <a:lnTo>
                    <a:pt x="105" y="114"/>
                  </a:lnTo>
                  <a:lnTo>
                    <a:pt x="0" y="9"/>
                  </a:lnTo>
                  <a:lnTo>
                    <a:pt x="12" y="0"/>
                  </a:lnTo>
                  <a:lnTo>
                    <a:pt x="120" y="108"/>
                  </a:lnTo>
                  <a:lnTo>
                    <a:pt x="120" y="291"/>
                  </a:lnTo>
                  <a:close/>
                </a:path>
              </a:pathLst>
            </a:custGeom>
            <a:gradFill>
              <a:gsLst>
                <a:gs pos="0">
                  <a:schemeClr val="lt2"/>
                </a:gs>
                <a:gs pos="100000">
                  <a:srgbClr val="63BE5D"/>
                </a:gs>
              </a:gsLst>
              <a:lin ang="5400012" scaled="0"/>
            </a:gradFill>
            <a:ln>
              <a:noFill/>
            </a:ln>
          </p:spPr>
        </p:sp>
        <p:sp>
          <p:nvSpPr>
            <p:cNvPr id="315" name="Google Shape;315;g25e08a00c29_0_557"/>
            <p:cNvSpPr/>
            <p:nvPr/>
          </p:nvSpPr>
          <p:spPr>
            <a:xfrm>
              <a:off x="1014413" y="1801813"/>
              <a:ext cx="214313" cy="755650"/>
            </a:xfrm>
            <a:custGeom>
              <a:rect b="b" l="l" r="r" t="t"/>
              <a:pathLst>
                <a:path extrusionOk="0" h="476" w="135">
                  <a:moveTo>
                    <a:pt x="12" y="476"/>
                  </a:moveTo>
                  <a:lnTo>
                    <a:pt x="0" y="476"/>
                  </a:lnTo>
                  <a:lnTo>
                    <a:pt x="0" y="128"/>
                  </a:lnTo>
                  <a:lnTo>
                    <a:pt x="126" y="0"/>
                  </a:lnTo>
                  <a:lnTo>
                    <a:pt x="135" y="9"/>
                  </a:lnTo>
                  <a:lnTo>
                    <a:pt x="12" y="131"/>
                  </a:lnTo>
                  <a:lnTo>
                    <a:pt x="12" y="476"/>
                  </a:lnTo>
                  <a:close/>
                </a:path>
              </a:pathLst>
            </a:custGeom>
            <a:gradFill>
              <a:gsLst>
                <a:gs pos="0">
                  <a:schemeClr val="lt2"/>
                </a:gs>
                <a:gs pos="100000">
                  <a:srgbClr val="63BE5D"/>
                </a:gs>
              </a:gsLst>
              <a:lin ang="5400012" scaled="0"/>
            </a:gradFill>
            <a:ln>
              <a:noFill/>
            </a:ln>
          </p:spPr>
        </p:sp>
        <p:sp>
          <p:nvSpPr>
            <p:cNvPr id="316" name="Google Shape;316;g25e08a00c29_0_557"/>
            <p:cNvSpPr/>
            <p:nvPr/>
          </p:nvSpPr>
          <p:spPr>
            <a:xfrm>
              <a:off x="938213" y="2547938"/>
              <a:ext cx="166688" cy="160338"/>
            </a:xfrm>
            <a:custGeom>
              <a:rect b="b" l="l" r="r" t="t"/>
              <a:pathLst>
                <a:path extrusionOk="0" h="34" w="35">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5e08a00c29_0_557"/>
            <p:cNvSpPr/>
            <p:nvPr/>
          </p:nvSpPr>
          <p:spPr>
            <a:xfrm>
              <a:off x="595313" y="4763"/>
              <a:ext cx="638175" cy="4025900"/>
            </a:xfrm>
            <a:custGeom>
              <a:rect b="b" l="l" r="r" t="t"/>
              <a:pathLst>
                <a:path extrusionOk="0" h="2536" w="402">
                  <a:moveTo>
                    <a:pt x="402" y="2536"/>
                  </a:moveTo>
                  <a:lnTo>
                    <a:pt x="387" y="2536"/>
                  </a:lnTo>
                  <a:lnTo>
                    <a:pt x="387" y="2311"/>
                  </a:lnTo>
                  <a:lnTo>
                    <a:pt x="0" y="1925"/>
                  </a:lnTo>
                  <a:lnTo>
                    <a:pt x="0" y="0"/>
                  </a:lnTo>
                  <a:lnTo>
                    <a:pt x="15" y="0"/>
                  </a:lnTo>
                  <a:lnTo>
                    <a:pt x="15" y="1916"/>
                  </a:lnTo>
                  <a:lnTo>
                    <a:pt x="402" y="2302"/>
                  </a:lnTo>
                  <a:lnTo>
                    <a:pt x="402" y="2536"/>
                  </a:lnTo>
                  <a:close/>
                </a:path>
              </a:pathLst>
            </a:custGeom>
            <a:gradFill>
              <a:gsLst>
                <a:gs pos="0">
                  <a:schemeClr val="lt2"/>
                </a:gs>
                <a:gs pos="100000">
                  <a:srgbClr val="63BE5D"/>
                </a:gs>
              </a:gsLst>
              <a:lin ang="5400012" scaled="0"/>
            </a:gradFill>
            <a:ln>
              <a:noFill/>
            </a:ln>
          </p:spPr>
        </p:sp>
        <p:sp>
          <p:nvSpPr>
            <p:cNvPr id="318" name="Google Shape;318;g25e08a00c29_0_557"/>
            <p:cNvSpPr/>
            <p:nvPr/>
          </p:nvSpPr>
          <p:spPr>
            <a:xfrm>
              <a:off x="1223963" y="1382713"/>
              <a:ext cx="142875" cy="476250"/>
            </a:xfrm>
            <a:custGeom>
              <a:rect b="b" l="l" r="r" t="t"/>
              <a:pathLst>
                <a:path extrusionOk="0" h="300" w="90">
                  <a:moveTo>
                    <a:pt x="90" y="300"/>
                  </a:moveTo>
                  <a:lnTo>
                    <a:pt x="78" y="300"/>
                  </a:lnTo>
                  <a:lnTo>
                    <a:pt x="78" y="84"/>
                  </a:lnTo>
                  <a:lnTo>
                    <a:pt x="0" y="9"/>
                  </a:lnTo>
                  <a:lnTo>
                    <a:pt x="9" y="0"/>
                  </a:lnTo>
                  <a:lnTo>
                    <a:pt x="90" y="81"/>
                  </a:lnTo>
                  <a:lnTo>
                    <a:pt x="90" y="300"/>
                  </a:lnTo>
                  <a:close/>
                </a:path>
              </a:pathLst>
            </a:custGeom>
            <a:gradFill>
              <a:gsLst>
                <a:gs pos="0">
                  <a:schemeClr val="lt2"/>
                </a:gs>
                <a:gs pos="100000">
                  <a:srgbClr val="63BE5D"/>
                </a:gs>
              </a:gsLst>
              <a:lin ang="5400012" scaled="0"/>
            </a:gradFill>
            <a:ln>
              <a:noFill/>
            </a:ln>
          </p:spPr>
        </p:sp>
        <p:sp>
          <p:nvSpPr>
            <p:cNvPr id="319" name="Google Shape;319;g25e08a00c29_0_557"/>
            <p:cNvSpPr/>
            <p:nvPr/>
          </p:nvSpPr>
          <p:spPr>
            <a:xfrm>
              <a:off x="1300163" y="1849438"/>
              <a:ext cx="109538" cy="107950"/>
            </a:xfrm>
            <a:custGeom>
              <a:rect b="b" l="l" r="r" t="t"/>
              <a:pathLst>
                <a:path extrusionOk="0" h="23" w="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5e08a00c29_0_557"/>
            <p:cNvSpPr/>
            <p:nvPr/>
          </p:nvSpPr>
          <p:spPr>
            <a:xfrm>
              <a:off x="280988" y="3417888"/>
              <a:ext cx="142875" cy="474663"/>
            </a:xfrm>
            <a:custGeom>
              <a:rect b="b" l="l" r="r" t="t"/>
              <a:pathLst>
                <a:path extrusionOk="0" h="299" w="90">
                  <a:moveTo>
                    <a:pt x="12" y="299"/>
                  </a:moveTo>
                  <a:lnTo>
                    <a:pt x="0" y="299"/>
                  </a:lnTo>
                  <a:lnTo>
                    <a:pt x="0" y="80"/>
                  </a:lnTo>
                  <a:lnTo>
                    <a:pt x="81" y="0"/>
                  </a:lnTo>
                  <a:lnTo>
                    <a:pt x="90" y="8"/>
                  </a:lnTo>
                  <a:lnTo>
                    <a:pt x="12" y="83"/>
                  </a:lnTo>
                  <a:lnTo>
                    <a:pt x="12" y="299"/>
                  </a:lnTo>
                  <a:close/>
                </a:path>
              </a:pathLst>
            </a:custGeom>
            <a:gradFill>
              <a:gsLst>
                <a:gs pos="0">
                  <a:schemeClr val="lt2"/>
                </a:gs>
                <a:gs pos="100000">
                  <a:srgbClr val="63BE5D"/>
                </a:gs>
              </a:gsLst>
              <a:lin ang="5400012" scaled="0"/>
            </a:gradFill>
            <a:ln>
              <a:noFill/>
            </a:ln>
          </p:spPr>
        </p:sp>
        <p:sp>
          <p:nvSpPr>
            <p:cNvPr id="321" name="Google Shape;321;g25e08a00c29_0_557"/>
            <p:cNvSpPr/>
            <p:nvPr/>
          </p:nvSpPr>
          <p:spPr>
            <a:xfrm>
              <a:off x="238125" y="3883025"/>
              <a:ext cx="109538" cy="109538"/>
            </a:xfrm>
            <a:custGeom>
              <a:rect b="b" l="l" r="r" t="t"/>
              <a:pathLst>
                <a:path extrusionOk="0" h="23" w="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5e08a00c29_0_557"/>
            <p:cNvSpPr/>
            <p:nvPr/>
          </p:nvSpPr>
          <p:spPr>
            <a:xfrm>
              <a:off x="4763" y="2166938"/>
              <a:ext cx="114300" cy="452438"/>
            </a:xfrm>
            <a:custGeom>
              <a:rect b="b" l="l" r="r" t="t"/>
              <a:pathLst>
                <a:path extrusionOk="0" h="285" w="72">
                  <a:moveTo>
                    <a:pt x="6" y="285"/>
                  </a:moveTo>
                  <a:lnTo>
                    <a:pt x="0" y="276"/>
                  </a:lnTo>
                  <a:lnTo>
                    <a:pt x="60" y="216"/>
                  </a:lnTo>
                  <a:lnTo>
                    <a:pt x="60" y="0"/>
                  </a:lnTo>
                  <a:lnTo>
                    <a:pt x="72" y="0"/>
                  </a:lnTo>
                  <a:lnTo>
                    <a:pt x="72" y="222"/>
                  </a:lnTo>
                  <a:lnTo>
                    <a:pt x="6" y="285"/>
                  </a:lnTo>
                  <a:close/>
                </a:path>
              </a:pathLst>
            </a:custGeom>
            <a:gradFill>
              <a:gsLst>
                <a:gs pos="0">
                  <a:schemeClr val="lt2"/>
                </a:gs>
                <a:gs pos="100000">
                  <a:srgbClr val="63BE5D"/>
                </a:gs>
              </a:gsLst>
              <a:lin ang="5400012" scaled="0"/>
            </a:gradFill>
            <a:ln>
              <a:noFill/>
            </a:ln>
          </p:spPr>
        </p:sp>
        <p:sp>
          <p:nvSpPr>
            <p:cNvPr id="323" name="Google Shape;323;g25e08a00c29_0_557"/>
            <p:cNvSpPr/>
            <p:nvPr/>
          </p:nvSpPr>
          <p:spPr>
            <a:xfrm>
              <a:off x="52388" y="2066925"/>
              <a:ext cx="109538" cy="109538"/>
            </a:xfrm>
            <a:custGeom>
              <a:rect b="b" l="l" r="r" t="t"/>
              <a:pathLst>
                <a:path extrusionOk="0" h="23" w="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5e08a00c29_0_557"/>
            <p:cNvSpPr/>
            <p:nvPr/>
          </p:nvSpPr>
          <p:spPr>
            <a:xfrm>
              <a:off x="1228725" y="4662488"/>
              <a:ext cx="23700" cy="2181300"/>
            </a:xfrm>
            <a:prstGeom prst="rect">
              <a:avLst/>
            </a:pr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5e08a00c29_0_557"/>
            <p:cNvSpPr/>
            <p:nvPr/>
          </p:nvSpPr>
          <p:spPr>
            <a:xfrm>
              <a:off x="1319213" y="5041900"/>
              <a:ext cx="371475" cy="1801813"/>
            </a:xfrm>
            <a:custGeom>
              <a:rect b="b" l="l" r="r" t="t"/>
              <a:pathLst>
                <a:path extrusionOk="0" h="1135" w="234">
                  <a:moveTo>
                    <a:pt x="15" y="1135"/>
                  </a:moveTo>
                  <a:lnTo>
                    <a:pt x="0" y="1135"/>
                  </a:lnTo>
                  <a:lnTo>
                    <a:pt x="0" y="515"/>
                  </a:lnTo>
                  <a:lnTo>
                    <a:pt x="0" y="512"/>
                  </a:lnTo>
                  <a:lnTo>
                    <a:pt x="219" y="0"/>
                  </a:lnTo>
                  <a:lnTo>
                    <a:pt x="234" y="6"/>
                  </a:lnTo>
                  <a:lnTo>
                    <a:pt x="15" y="518"/>
                  </a:lnTo>
                  <a:lnTo>
                    <a:pt x="15" y="1135"/>
                  </a:lnTo>
                  <a:close/>
                </a:path>
              </a:pathLst>
            </a:custGeom>
            <a:gradFill>
              <a:gsLst>
                <a:gs pos="0">
                  <a:schemeClr val="lt2"/>
                </a:gs>
                <a:gs pos="100000">
                  <a:srgbClr val="63BE5D"/>
                </a:gs>
              </a:gsLst>
              <a:lin ang="5400012" scaled="0"/>
            </a:gradFill>
            <a:ln>
              <a:noFill/>
            </a:ln>
          </p:spPr>
        </p:sp>
        <p:sp>
          <p:nvSpPr>
            <p:cNvPr id="326" name="Google Shape;326;g25e08a00c29_0_557"/>
            <p:cNvSpPr/>
            <p:nvPr/>
          </p:nvSpPr>
          <p:spPr>
            <a:xfrm>
              <a:off x="1147763" y="44815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5e08a00c29_0_557"/>
            <p:cNvSpPr/>
            <p:nvPr/>
          </p:nvSpPr>
          <p:spPr>
            <a:xfrm>
              <a:off x="819150" y="3983038"/>
              <a:ext cx="347663" cy="2860675"/>
            </a:xfrm>
            <a:custGeom>
              <a:rect b="b" l="l" r="r" t="t"/>
              <a:pathLst>
                <a:path extrusionOk="0" h="1802" w="219">
                  <a:moveTo>
                    <a:pt x="219" y="1802"/>
                  </a:moveTo>
                  <a:lnTo>
                    <a:pt x="201" y="1802"/>
                  </a:lnTo>
                  <a:lnTo>
                    <a:pt x="201" y="1185"/>
                  </a:lnTo>
                  <a:lnTo>
                    <a:pt x="0" y="3"/>
                  </a:lnTo>
                  <a:lnTo>
                    <a:pt x="15" y="0"/>
                  </a:lnTo>
                  <a:lnTo>
                    <a:pt x="219" y="1185"/>
                  </a:lnTo>
                  <a:lnTo>
                    <a:pt x="219" y="1802"/>
                  </a:lnTo>
                  <a:close/>
                </a:path>
              </a:pathLst>
            </a:custGeom>
            <a:gradFill>
              <a:gsLst>
                <a:gs pos="0">
                  <a:schemeClr val="lt2"/>
                </a:gs>
                <a:gs pos="100000">
                  <a:srgbClr val="63BE5D"/>
                </a:gs>
              </a:gsLst>
              <a:lin ang="5400012" scaled="0"/>
            </a:gradFill>
            <a:ln>
              <a:noFill/>
            </a:ln>
          </p:spPr>
        </p:sp>
        <p:sp>
          <p:nvSpPr>
            <p:cNvPr id="328" name="Google Shape;328;g25e08a00c29_0_557"/>
            <p:cNvSpPr/>
            <p:nvPr/>
          </p:nvSpPr>
          <p:spPr>
            <a:xfrm>
              <a:off x="728663" y="3806825"/>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5e08a00c29_0_557"/>
            <p:cNvSpPr/>
            <p:nvPr/>
          </p:nvSpPr>
          <p:spPr>
            <a:xfrm>
              <a:off x="1624013" y="486727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5e08a00c29_0_557"/>
            <p:cNvSpPr/>
            <p:nvPr/>
          </p:nvSpPr>
          <p:spPr>
            <a:xfrm>
              <a:off x="1404938" y="5422900"/>
              <a:ext cx="371475" cy="1425575"/>
            </a:xfrm>
            <a:custGeom>
              <a:rect b="b" l="l" r="r" t="t"/>
              <a:pathLst>
                <a:path extrusionOk="0" h="898" w="234">
                  <a:moveTo>
                    <a:pt x="18" y="898"/>
                  </a:moveTo>
                  <a:lnTo>
                    <a:pt x="0" y="898"/>
                  </a:lnTo>
                  <a:lnTo>
                    <a:pt x="0" y="515"/>
                  </a:lnTo>
                  <a:lnTo>
                    <a:pt x="0" y="512"/>
                  </a:lnTo>
                  <a:lnTo>
                    <a:pt x="222" y="0"/>
                  </a:lnTo>
                  <a:lnTo>
                    <a:pt x="234" y="6"/>
                  </a:lnTo>
                  <a:lnTo>
                    <a:pt x="18" y="518"/>
                  </a:lnTo>
                  <a:lnTo>
                    <a:pt x="18" y="898"/>
                  </a:lnTo>
                  <a:close/>
                </a:path>
              </a:pathLst>
            </a:custGeom>
            <a:gradFill>
              <a:gsLst>
                <a:gs pos="0">
                  <a:schemeClr val="lt2"/>
                </a:gs>
                <a:gs pos="100000">
                  <a:srgbClr val="63BE5D"/>
                </a:gs>
              </a:gsLst>
              <a:lin ang="5400012" scaled="0"/>
            </a:gradFill>
            <a:ln>
              <a:noFill/>
            </a:ln>
          </p:spPr>
        </p:sp>
        <p:sp>
          <p:nvSpPr>
            <p:cNvPr id="331" name="Google Shape;331;g25e08a00c29_0_557"/>
            <p:cNvSpPr/>
            <p:nvPr/>
          </p:nvSpPr>
          <p:spPr>
            <a:xfrm>
              <a:off x="1666875" y="5945188"/>
              <a:ext cx="152400" cy="912813"/>
            </a:xfrm>
            <a:custGeom>
              <a:rect b="b" l="l" r="r" t="t"/>
              <a:pathLst>
                <a:path extrusionOk="0" h="575" w="96">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63BE5D"/>
                </a:gs>
              </a:gsLst>
              <a:lin ang="5400012" scaled="0"/>
            </a:gradFill>
            <a:ln>
              <a:noFill/>
            </a:ln>
          </p:spPr>
        </p:sp>
        <p:sp>
          <p:nvSpPr>
            <p:cNvPr id="332" name="Google Shape;332;g25e08a00c29_0_557"/>
            <p:cNvSpPr/>
            <p:nvPr/>
          </p:nvSpPr>
          <p:spPr>
            <a:xfrm>
              <a:off x="1709738" y="52466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5e08a00c29_0_557"/>
            <p:cNvSpPr/>
            <p:nvPr/>
          </p:nvSpPr>
          <p:spPr>
            <a:xfrm>
              <a:off x="1709738" y="57642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5e08a00c29_0_557"/>
            <p:cNvSpPr/>
            <p:nvPr/>
          </p:nvSpPr>
          <p:spPr>
            <a:xfrm>
              <a:off x="1766888" y="6330950"/>
              <a:ext cx="419100" cy="527050"/>
            </a:xfrm>
            <a:custGeom>
              <a:rect b="b" l="l" r="r" t="t"/>
              <a:pathLst>
                <a:path extrusionOk="0" h="332" w="264">
                  <a:moveTo>
                    <a:pt x="12" y="332"/>
                  </a:moveTo>
                  <a:lnTo>
                    <a:pt x="0" y="326"/>
                  </a:lnTo>
                  <a:lnTo>
                    <a:pt x="45" y="206"/>
                  </a:lnTo>
                  <a:lnTo>
                    <a:pt x="255" y="0"/>
                  </a:lnTo>
                  <a:lnTo>
                    <a:pt x="264" y="12"/>
                  </a:lnTo>
                  <a:lnTo>
                    <a:pt x="60" y="215"/>
                  </a:lnTo>
                  <a:lnTo>
                    <a:pt x="12" y="332"/>
                  </a:lnTo>
                  <a:close/>
                </a:path>
              </a:pathLst>
            </a:custGeom>
            <a:gradFill>
              <a:gsLst>
                <a:gs pos="0">
                  <a:schemeClr val="lt2"/>
                </a:gs>
                <a:gs pos="100000">
                  <a:srgbClr val="63BE5D"/>
                </a:gs>
              </a:gsLst>
              <a:lin ang="5400012" scaled="0"/>
            </a:gradFill>
            <a:ln>
              <a:noFill/>
            </a:ln>
          </p:spPr>
        </p:sp>
        <p:sp>
          <p:nvSpPr>
            <p:cNvPr id="335" name="Google Shape;335;g25e08a00c29_0_557"/>
            <p:cNvSpPr/>
            <p:nvPr/>
          </p:nvSpPr>
          <p:spPr>
            <a:xfrm>
              <a:off x="2147888" y="6221413"/>
              <a:ext cx="157163" cy="147638"/>
            </a:xfrm>
            <a:custGeom>
              <a:rect b="b" l="l" r="r" t="t"/>
              <a:pathLst>
                <a:path extrusionOk="0" h="31" w="33">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5e08a00c29_0_557"/>
            <p:cNvSpPr/>
            <p:nvPr/>
          </p:nvSpPr>
          <p:spPr>
            <a:xfrm>
              <a:off x="504825" y="9525"/>
              <a:ext cx="233363" cy="5103813"/>
            </a:xfrm>
            <a:custGeom>
              <a:rect b="b" l="l" r="r" t="t"/>
              <a:pathLst>
                <a:path extrusionOk="0" h="3215" w="147">
                  <a:moveTo>
                    <a:pt x="132" y="3215"/>
                  </a:moveTo>
                  <a:lnTo>
                    <a:pt x="129" y="2754"/>
                  </a:lnTo>
                  <a:lnTo>
                    <a:pt x="0" y="1901"/>
                  </a:lnTo>
                  <a:lnTo>
                    <a:pt x="0" y="0"/>
                  </a:lnTo>
                  <a:lnTo>
                    <a:pt x="15" y="0"/>
                  </a:lnTo>
                  <a:lnTo>
                    <a:pt x="15" y="1898"/>
                  </a:lnTo>
                  <a:lnTo>
                    <a:pt x="144" y="2754"/>
                  </a:lnTo>
                  <a:lnTo>
                    <a:pt x="147" y="3215"/>
                  </a:lnTo>
                  <a:lnTo>
                    <a:pt x="132" y="3215"/>
                  </a:lnTo>
                  <a:close/>
                </a:path>
              </a:pathLst>
            </a:custGeom>
            <a:gradFill>
              <a:gsLst>
                <a:gs pos="0">
                  <a:schemeClr val="lt2"/>
                </a:gs>
                <a:gs pos="100000">
                  <a:srgbClr val="63BE5D"/>
                </a:gs>
              </a:gsLst>
              <a:lin ang="5400012" scaled="0"/>
            </a:gradFill>
            <a:ln>
              <a:noFill/>
            </a:ln>
          </p:spPr>
        </p:sp>
        <p:sp>
          <p:nvSpPr>
            <p:cNvPr id="337" name="Google Shape;337;g25e08a00c29_0_557"/>
            <p:cNvSpPr/>
            <p:nvPr/>
          </p:nvSpPr>
          <p:spPr>
            <a:xfrm>
              <a:off x="633413" y="5103813"/>
              <a:ext cx="185738" cy="185738"/>
            </a:xfrm>
            <a:custGeom>
              <a:rect b="b" l="l" r="r" t="t"/>
              <a:pathLst>
                <a:path extrusionOk="0" h="39" w="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8" name="Google Shape;338;g25e08a00c29_0_557"/>
          <p:cNvSpPr txBox="1"/>
          <p:nvPr>
            <p:ph type="ctrTitle"/>
          </p:nvPr>
        </p:nvSpPr>
        <p:spPr>
          <a:xfrm>
            <a:off x="1876424" y="1122363"/>
            <a:ext cx="8791500" cy="2387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4800"/>
              <a:buFont typeface="Twentieth Century"/>
              <a:buNone/>
              <a:defRPr sz="4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39" name="Google Shape;339;g25e08a00c29_0_557"/>
          <p:cNvSpPr txBox="1"/>
          <p:nvPr>
            <p:ph idx="1" type="subTitle"/>
          </p:nvPr>
        </p:nvSpPr>
        <p:spPr>
          <a:xfrm>
            <a:off x="1876424" y="3602038"/>
            <a:ext cx="8791500" cy="1655700"/>
          </a:xfrm>
          <a:prstGeom prst="rect">
            <a:avLst/>
          </a:prstGeom>
          <a:noFill/>
          <a:ln>
            <a:noFill/>
          </a:ln>
        </p:spPr>
        <p:txBody>
          <a:bodyPr anchorCtr="0" anchor="t" bIns="45700" lIns="91425" spcFirstLastPara="1" rIns="91425" wrap="square" tIns="45700">
            <a:normAutofit/>
          </a:bodyPr>
          <a:lstStyle>
            <a:lvl1pPr lvl="0" rtl="0" algn="l">
              <a:lnSpc>
                <a:spcPct val="120000"/>
              </a:lnSpc>
              <a:spcBef>
                <a:spcPts val="1000"/>
              </a:spcBef>
              <a:spcAft>
                <a:spcPts val="0"/>
              </a:spcAft>
              <a:buClr>
                <a:schemeClr val="lt2"/>
              </a:buClr>
              <a:buSzPts val="2500"/>
              <a:buNone/>
              <a:defRPr sz="2000" cap="none">
                <a:solidFill>
                  <a:schemeClr val="lt2"/>
                </a:solidFill>
              </a:defRPr>
            </a:lvl1pPr>
            <a:lvl2pPr lvl="1" rtl="0" algn="ctr">
              <a:lnSpc>
                <a:spcPct val="120000"/>
              </a:lnSpc>
              <a:spcBef>
                <a:spcPts val="500"/>
              </a:spcBef>
              <a:spcAft>
                <a:spcPts val="0"/>
              </a:spcAft>
              <a:buClr>
                <a:schemeClr val="lt1"/>
              </a:buClr>
              <a:buSzPts val="2500"/>
              <a:buNone/>
              <a:defRPr sz="2000"/>
            </a:lvl2pPr>
            <a:lvl3pPr lvl="2" rtl="0" algn="ctr">
              <a:lnSpc>
                <a:spcPct val="120000"/>
              </a:lnSpc>
              <a:spcBef>
                <a:spcPts val="500"/>
              </a:spcBef>
              <a:spcAft>
                <a:spcPts val="0"/>
              </a:spcAft>
              <a:buClr>
                <a:schemeClr val="lt1"/>
              </a:buClr>
              <a:buSzPts val="2250"/>
              <a:buNone/>
              <a:defRPr sz="1800"/>
            </a:lvl3pPr>
            <a:lvl4pPr lvl="3" rtl="0" algn="ctr">
              <a:lnSpc>
                <a:spcPct val="120000"/>
              </a:lnSpc>
              <a:spcBef>
                <a:spcPts val="500"/>
              </a:spcBef>
              <a:spcAft>
                <a:spcPts val="0"/>
              </a:spcAft>
              <a:buClr>
                <a:schemeClr val="lt1"/>
              </a:buClr>
              <a:buSzPts val="2000"/>
              <a:buNone/>
              <a:defRPr sz="1600"/>
            </a:lvl4pPr>
            <a:lvl5pPr lvl="4" rtl="0" algn="ctr">
              <a:lnSpc>
                <a:spcPct val="120000"/>
              </a:lnSpc>
              <a:spcBef>
                <a:spcPts val="500"/>
              </a:spcBef>
              <a:spcAft>
                <a:spcPts val="0"/>
              </a:spcAft>
              <a:buClr>
                <a:schemeClr val="lt1"/>
              </a:buClr>
              <a:buSzPts val="2000"/>
              <a:buNone/>
              <a:defRPr sz="1600"/>
            </a:lvl5pPr>
            <a:lvl6pPr lvl="5" rtl="0" algn="ctr">
              <a:lnSpc>
                <a:spcPct val="120000"/>
              </a:lnSpc>
              <a:spcBef>
                <a:spcPts val="500"/>
              </a:spcBef>
              <a:spcAft>
                <a:spcPts val="0"/>
              </a:spcAft>
              <a:buClr>
                <a:schemeClr val="lt1"/>
              </a:buClr>
              <a:buSzPts val="2000"/>
              <a:buNone/>
              <a:defRPr sz="1600"/>
            </a:lvl6pPr>
            <a:lvl7pPr lvl="6" rtl="0" algn="ctr">
              <a:lnSpc>
                <a:spcPct val="120000"/>
              </a:lnSpc>
              <a:spcBef>
                <a:spcPts val="500"/>
              </a:spcBef>
              <a:spcAft>
                <a:spcPts val="0"/>
              </a:spcAft>
              <a:buClr>
                <a:schemeClr val="lt1"/>
              </a:buClr>
              <a:buSzPts val="2000"/>
              <a:buNone/>
              <a:defRPr sz="1600"/>
            </a:lvl7pPr>
            <a:lvl8pPr lvl="7" rtl="0" algn="ctr">
              <a:lnSpc>
                <a:spcPct val="120000"/>
              </a:lnSpc>
              <a:spcBef>
                <a:spcPts val="500"/>
              </a:spcBef>
              <a:spcAft>
                <a:spcPts val="0"/>
              </a:spcAft>
              <a:buClr>
                <a:schemeClr val="lt1"/>
              </a:buClr>
              <a:buSzPts val="2000"/>
              <a:buNone/>
              <a:defRPr sz="1600"/>
            </a:lvl8pPr>
            <a:lvl9pPr lvl="8" rtl="0" algn="ctr">
              <a:lnSpc>
                <a:spcPct val="120000"/>
              </a:lnSpc>
              <a:spcBef>
                <a:spcPts val="500"/>
              </a:spcBef>
              <a:spcAft>
                <a:spcPts val="0"/>
              </a:spcAft>
              <a:buClr>
                <a:schemeClr val="lt1"/>
              </a:buClr>
              <a:buSzPts val="2000"/>
              <a:buNone/>
              <a:defRPr sz="1600"/>
            </a:lvl9pPr>
          </a:lstStyle>
          <a:p/>
        </p:txBody>
      </p:sp>
      <p:sp>
        <p:nvSpPr>
          <p:cNvPr id="340" name="Google Shape;340;g25e08a00c29_0_557"/>
          <p:cNvSpPr txBox="1"/>
          <p:nvPr>
            <p:ph idx="10" type="dt"/>
          </p:nvPr>
        </p:nvSpPr>
        <p:spPr>
          <a:xfrm>
            <a:off x="7077511" y="5410201"/>
            <a:ext cx="27432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41" name="Google Shape;341;g25e08a00c29_0_557"/>
          <p:cNvSpPr txBox="1"/>
          <p:nvPr>
            <p:ph idx="11" type="ftr"/>
          </p:nvPr>
        </p:nvSpPr>
        <p:spPr>
          <a:xfrm>
            <a:off x="1876424" y="5410201"/>
            <a:ext cx="512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42" name="Google Shape;342;g25e08a00c29_0_557"/>
          <p:cNvSpPr txBox="1"/>
          <p:nvPr>
            <p:ph idx="12" type="sldNum"/>
          </p:nvPr>
        </p:nvSpPr>
        <p:spPr>
          <a:xfrm>
            <a:off x="9896911" y="5410199"/>
            <a:ext cx="771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43" name="Shape 343"/>
        <p:cNvGrpSpPr/>
        <p:nvPr/>
      </p:nvGrpSpPr>
      <p:grpSpPr>
        <a:xfrm>
          <a:off x="0" y="0"/>
          <a:ext cx="0" cy="0"/>
          <a:chOff x="0" y="0"/>
          <a:chExt cx="0" cy="0"/>
        </a:xfrm>
      </p:grpSpPr>
      <p:sp>
        <p:nvSpPr>
          <p:cNvPr id="344" name="Google Shape;344;g25e08a00c29_0_619"/>
          <p:cNvSpPr txBox="1"/>
          <p:nvPr>
            <p:ph type="title"/>
          </p:nvPr>
        </p:nvSpPr>
        <p:spPr>
          <a:xfrm>
            <a:off x="1141413" y="618518"/>
            <a:ext cx="9906000" cy="1478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45" name="Google Shape;345;g25e08a00c29_0_619"/>
          <p:cNvSpPr txBox="1"/>
          <p:nvPr>
            <p:ph idx="1" type="body"/>
          </p:nvPr>
        </p:nvSpPr>
        <p:spPr>
          <a:xfrm>
            <a:off x="1141412" y="2249487"/>
            <a:ext cx="9906000" cy="3541800"/>
          </a:xfrm>
          <a:prstGeom prst="rect">
            <a:avLst/>
          </a:prstGeom>
          <a:noFill/>
          <a:ln>
            <a:noFill/>
          </a:ln>
        </p:spPr>
        <p:txBody>
          <a:bodyPr anchorCtr="0" anchor="t" bIns="45700" lIns="91425" spcFirstLastPara="1" rIns="91425" wrap="square" tIns="45700">
            <a:normAutofit/>
          </a:bodyPr>
          <a:lstStyle>
            <a:lvl1pPr indent="-371475" lvl="0" marL="457200" rtl="0" algn="l">
              <a:lnSpc>
                <a:spcPct val="120000"/>
              </a:lnSpc>
              <a:spcBef>
                <a:spcPts val="1000"/>
              </a:spcBef>
              <a:spcAft>
                <a:spcPts val="0"/>
              </a:spcAft>
              <a:buClr>
                <a:schemeClr val="lt1"/>
              </a:buClr>
              <a:buSzPts val="2250"/>
              <a:buChar char="•"/>
              <a:defRPr/>
            </a:lvl1pPr>
            <a:lvl2pPr indent="-371475" lvl="1" marL="914400" rtl="0" algn="l">
              <a:lnSpc>
                <a:spcPct val="120000"/>
              </a:lnSpc>
              <a:spcBef>
                <a:spcPts val="500"/>
              </a:spcBef>
              <a:spcAft>
                <a:spcPts val="0"/>
              </a:spcAft>
              <a:buClr>
                <a:schemeClr val="lt1"/>
              </a:buClr>
              <a:buSzPts val="2250"/>
              <a:buChar char="•"/>
              <a:defRPr/>
            </a:lvl2pPr>
            <a:lvl3pPr indent="-371475" lvl="2" marL="1371600" rtl="0" algn="l">
              <a:lnSpc>
                <a:spcPct val="120000"/>
              </a:lnSpc>
              <a:spcBef>
                <a:spcPts val="500"/>
              </a:spcBef>
              <a:spcAft>
                <a:spcPts val="0"/>
              </a:spcAft>
              <a:buClr>
                <a:schemeClr val="lt1"/>
              </a:buClr>
              <a:buSzPts val="2250"/>
              <a:buChar char="•"/>
              <a:defRPr/>
            </a:lvl3pPr>
            <a:lvl4pPr indent="-371475" lvl="3" marL="1828800" rtl="0" algn="l">
              <a:lnSpc>
                <a:spcPct val="120000"/>
              </a:lnSpc>
              <a:spcBef>
                <a:spcPts val="500"/>
              </a:spcBef>
              <a:spcAft>
                <a:spcPts val="0"/>
              </a:spcAft>
              <a:buClr>
                <a:schemeClr val="lt1"/>
              </a:buClr>
              <a:buSzPts val="2250"/>
              <a:buChar char="•"/>
              <a:defRPr/>
            </a:lvl4pPr>
            <a:lvl5pPr indent="-371475" lvl="4" marL="2286000" rtl="0" algn="l">
              <a:lnSpc>
                <a:spcPct val="120000"/>
              </a:lnSpc>
              <a:spcBef>
                <a:spcPts val="500"/>
              </a:spcBef>
              <a:spcAft>
                <a:spcPts val="0"/>
              </a:spcAft>
              <a:buClr>
                <a:schemeClr val="lt1"/>
              </a:buClr>
              <a:buSzPts val="2250"/>
              <a:buChar char="•"/>
              <a:defRPr/>
            </a:lvl5pPr>
            <a:lvl6pPr indent="-371475" lvl="5" marL="2743200" rtl="0" algn="l">
              <a:lnSpc>
                <a:spcPct val="120000"/>
              </a:lnSpc>
              <a:spcBef>
                <a:spcPts val="500"/>
              </a:spcBef>
              <a:spcAft>
                <a:spcPts val="0"/>
              </a:spcAft>
              <a:buClr>
                <a:schemeClr val="lt1"/>
              </a:buClr>
              <a:buSzPts val="2250"/>
              <a:buChar char="•"/>
              <a:defRPr/>
            </a:lvl6pPr>
            <a:lvl7pPr indent="-371475" lvl="6" marL="3200400" rtl="0" algn="l">
              <a:lnSpc>
                <a:spcPct val="120000"/>
              </a:lnSpc>
              <a:spcBef>
                <a:spcPts val="500"/>
              </a:spcBef>
              <a:spcAft>
                <a:spcPts val="0"/>
              </a:spcAft>
              <a:buClr>
                <a:schemeClr val="lt1"/>
              </a:buClr>
              <a:buSzPts val="2250"/>
              <a:buChar char="•"/>
              <a:defRPr/>
            </a:lvl7pPr>
            <a:lvl8pPr indent="-371475" lvl="7" marL="3657600" rtl="0" algn="l">
              <a:lnSpc>
                <a:spcPct val="120000"/>
              </a:lnSpc>
              <a:spcBef>
                <a:spcPts val="500"/>
              </a:spcBef>
              <a:spcAft>
                <a:spcPts val="0"/>
              </a:spcAft>
              <a:buClr>
                <a:schemeClr val="lt1"/>
              </a:buClr>
              <a:buSzPts val="2250"/>
              <a:buChar char="•"/>
              <a:defRPr/>
            </a:lvl8pPr>
            <a:lvl9pPr indent="-371475" lvl="8" marL="4114800" rtl="0" algn="l">
              <a:lnSpc>
                <a:spcPct val="120000"/>
              </a:lnSpc>
              <a:spcBef>
                <a:spcPts val="500"/>
              </a:spcBef>
              <a:spcAft>
                <a:spcPts val="0"/>
              </a:spcAft>
              <a:buClr>
                <a:schemeClr val="lt1"/>
              </a:buClr>
              <a:buSzPts val="2250"/>
              <a:buChar char="•"/>
              <a:defRPr/>
            </a:lvl9pPr>
          </a:lstStyle>
          <a:p/>
        </p:txBody>
      </p:sp>
      <p:sp>
        <p:nvSpPr>
          <p:cNvPr id="346" name="Google Shape;346;g25e08a00c29_0_619"/>
          <p:cNvSpPr txBox="1"/>
          <p:nvPr>
            <p:ph idx="10" type="dt"/>
          </p:nvPr>
        </p:nvSpPr>
        <p:spPr>
          <a:xfrm>
            <a:off x="7456921" y="5883276"/>
            <a:ext cx="27432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47" name="Google Shape;347;g25e08a00c29_0_619"/>
          <p:cNvSpPr txBox="1"/>
          <p:nvPr>
            <p:ph idx="11" type="ftr"/>
          </p:nvPr>
        </p:nvSpPr>
        <p:spPr>
          <a:xfrm>
            <a:off x="1141411" y="5883275"/>
            <a:ext cx="6239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48" name="Google Shape;348;g25e08a00c29_0_619"/>
          <p:cNvSpPr txBox="1"/>
          <p:nvPr>
            <p:ph idx="12" type="sldNum"/>
          </p:nvPr>
        </p:nvSpPr>
        <p:spPr>
          <a:xfrm>
            <a:off x="10276321" y="5883274"/>
            <a:ext cx="771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8" name="Shape 118"/>
        <p:cNvGrpSpPr/>
        <p:nvPr/>
      </p:nvGrpSpPr>
      <p:grpSpPr>
        <a:xfrm>
          <a:off x="0" y="0"/>
          <a:ext cx="0" cy="0"/>
          <a:chOff x="0" y="0"/>
          <a:chExt cx="0" cy="0"/>
        </a:xfrm>
      </p:grpSpPr>
      <p:sp>
        <p:nvSpPr>
          <p:cNvPr id="119" name="Google Shape;119;p41"/>
          <p:cNvSpPr txBox="1"/>
          <p:nvPr>
            <p:ph type="title"/>
          </p:nvPr>
        </p:nvSpPr>
        <p:spPr>
          <a:xfrm>
            <a:off x="1141413" y="618518"/>
            <a:ext cx="9905998" cy="147857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41"/>
          <p:cNvSpPr txBox="1"/>
          <p:nvPr>
            <p:ph idx="1" type="body"/>
          </p:nvPr>
        </p:nvSpPr>
        <p:spPr>
          <a:xfrm>
            <a:off x="1141412" y="2249487"/>
            <a:ext cx="9905999" cy="3541714"/>
          </a:xfrm>
          <a:prstGeom prst="rect">
            <a:avLst/>
          </a:prstGeom>
          <a:noFill/>
          <a:ln>
            <a:noFill/>
          </a:ln>
        </p:spPr>
        <p:txBody>
          <a:bodyPr anchorCtr="0" anchor="t" bIns="45700" lIns="91425" spcFirstLastPara="1" rIns="91425" wrap="square" tIns="45700">
            <a:normAutofit/>
          </a:bodyPr>
          <a:lstStyle>
            <a:lvl1pPr indent="-371475" lvl="0" marL="457200" algn="l">
              <a:lnSpc>
                <a:spcPct val="120000"/>
              </a:lnSpc>
              <a:spcBef>
                <a:spcPts val="1000"/>
              </a:spcBef>
              <a:spcAft>
                <a:spcPts val="0"/>
              </a:spcAft>
              <a:buClr>
                <a:schemeClr val="lt1"/>
              </a:buClr>
              <a:buSzPts val="2250"/>
              <a:buChar char="•"/>
              <a:defRPr/>
            </a:lvl1pPr>
            <a:lvl2pPr indent="-371475" lvl="1" marL="914400" algn="l">
              <a:lnSpc>
                <a:spcPct val="120000"/>
              </a:lnSpc>
              <a:spcBef>
                <a:spcPts val="500"/>
              </a:spcBef>
              <a:spcAft>
                <a:spcPts val="0"/>
              </a:spcAft>
              <a:buClr>
                <a:schemeClr val="lt1"/>
              </a:buClr>
              <a:buSzPts val="2250"/>
              <a:buChar char="•"/>
              <a:defRPr/>
            </a:lvl2pPr>
            <a:lvl3pPr indent="-371475" lvl="2" marL="1371600" algn="l">
              <a:lnSpc>
                <a:spcPct val="120000"/>
              </a:lnSpc>
              <a:spcBef>
                <a:spcPts val="500"/>
              </a:spcBef>
              <a:spcAft>
                <a:spcPts val="0"/>
              </a:spcAft>
              <a:buClr>
                <a:schemeClr val="lt1"/>
              </a:buClr>
              <a:buSzPts val="2250"/>
              <a:buChar char="•"/>
              <a:defRPr/>
            </a:lvl3pPr>
            <a:lvl4pPr indent="-371475" lvl="3" marL="1828800" algn="l">
              <a:lnSpc>
                <a:spcPct val="120000"/>
              </a:lnSpc>
              <a:spcBef>
                <a:spcPts val="500"/>
              </a:spcBef>
              <a:spcAft>
                <a:spcPts val="0"/>
              </a:spcAft>
              <a:buClr>
                <a:schemeClr val="lt1"/>
              </a:buClr>
              <a:buSzPts val="2250"/>
              <a:buChar char="•"/>
              <a:defRPr/>
            </a:lvl4pPr>
            <a:lvl5pPr indent="-371475" lvl="4" marL="2286000" algn="l">
              <a:lnSpc>
                <a:spcPct val="120000"/>
              </a:lnSpc>
              <a:spcBef>
                <a:spcPts val="500"/>
              </a:spcBef>
              <a:spcAft>
                <a:spcPts val="0"/>
              </a:spcAft>
              <a:buClr>
                <a:schemeClr val="lt1"/>
              </a:buClr>
              <a:buSzPts val="2250"/>
              <a:buChar char="•"/>
              <a:defRPr/>
            </a:lvl5pPr>
            <a:lvl6pPr indent="-371475" lvl="5" marL="2743200" algn="l">
              <a:lnSpc>
                <a:spcPct val="120000"/>
              </a:lnSpc>
              <a:spcBef>
                <a:spcPts val="500"/>
              </a:spcBef>
              <a:spcAft>
                <a:spcPts val="0"/>
              </a:spcAft>
              <a:buClr>
                <a:schemeClr val="lt1"/>
              </a:buClr>
              <a:buSzPts val="2250"/>
              <a:buChar char="•"/>
              <a:defRPr/>
            </a:lvl6pPr>
            <a:lvl7pPr indent="-371475" lvl="6" marL="3200400" algn="l">
              <a:lnSpc>
                <a:spcPct val="120000"/>
              </a:lnSpc>
              <a:spcBef>
                <a:spcPts val="500"/>
              </a:spcBef>
              <a:spcAft>
                <a:spcPts val="0"/>
              </a:spcAft>
              <a:buClr>
                <a:schemeClr val="lt1"/>
              </a:buClr>
              <a:buSzPts val="2250"/>
              <a:buChar char="•"/>
              <a:defRPr/>
            </a:lvl7pPr>
            <a:lvl8pPr indent="-371475" lvl="7" marL="3657600" algn="l">
              <a:lnSpc>
                <a:spcPct val="120000"/>
              </a:lnSpc>
              <a:spcBef>
                <a:spcPts val="500"/>
              </a:spcBef>
              <a:spcAft>
                <a:spcPts val="0"/>
              </a:spcAft>
              <a:buClr>
                <a:schemeClr val="lt1"/>
              </a:buClr>
              <a:buSzPts val="2250"/>
              <a:buChar char="•"/>
              <a:defRPr/>
            </a:lvl8pPr>
            <a:lvl9pPr indent="-371475" lvl="8" marL="4114800" algn="l">
              <a:lnSpc>
                <a:spcPct val="120000"/>
              </a:lnSpc>
              <a:spcBef>
                <a:spcPts val="500"/>
              </a:spcBef>
              <a:spcAft>
                <a:spcPts val="0"/>
              </a:spcAft>
              <a:buClr>
                <a:schemeClr val="lt1"/>
              </a:buClr>
              <a:buSzPts val="2250"/>
              <a:buChar char="•"/>
              <a:defRPr/>
            </a:lvl9pPr>
          </a:lstStyle>
          <a:p/>
        </p:txBody>
      </p:sp>
      <p:sp>
        <p:nvSpPr>
          <p:cNvPr id="121" name="Google Shape;121;p41"/>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41"/>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41"/>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9" name="Shape 349"/>
        <p:cNvGrpSpPr/>
        <p:nvPr/>
      </p:nvGrpSpPr>
      <p:grpSpPr>
        <a:xfrm>
          <a:off x="0" y="0"/>
          <a:ext cx="0" cy="0"/>
          <a:chOff x="0" y="0"/>
          <a:chExt cx="0" cy="0"/>
        </a:xfrm>
      </p:grpSpPr>
      <p:sp>
        <p:nvSpPr>
          <p:cNvPr id="350" name="Google Shape;350;g25e08a00c29_0_625"/>
          <p:cNvSpPr txBox="1"/>
          <p:nvPr>
            <p:ph type="title"/>
          </p:nvPr>
        </p:nvSpPr>
        <p:spPr>
          <a:xfrm>
            <a:off x="1141411" y="1419226"/>
            <a:ext cx="99060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3600"/>
              <a:buFont typeface="Twentieth Century"/>
              <a:buNone/>
              <a:defRPr sz="3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51" name="Google Shape;351;g25e08a00c29_0_625"/>
          <p:cNvSpPr txBox="1"/>
          <p:nvPr>
            <p:ph idx="1" type="body"/>
          </p:nvPr>
        </p:nvSpPr>
        <p:spPr>
          <a:xfrm>
            <a:off x="1141411" y="4424362"/>
            <a:ext cx="9906000" cy="1374900"/>
          </a:xfrm>
          <a:prstGeom prst="rect">
            <a:avLst/>
          </a:prstGeom>
          <a:noFill/>
          <a:ln>
            <a:noFill/>
          </a:ln>
        </p:spPr>
        <p:txBody>
          <a:bodyPr anchorCtr="0" anchor="t" bIns="45700" lIns="91425" spcFirstLastPara="1" rIns="91425" wrap="square" tIns="45700">
            <a:normAutofit/>
          </a:bodyPr>
          <a:lstStyle>
            <a:lvl1pPr indent="-228600" lvl="0" marL="457200" rtl="0" algn="l">
              <a:lnSpc>
                <a:spcPct val="120000"/>
              </a:lnSpc>
              <a:spcBef>
                <a:spcPts val="1000"/>
              </a:spcBef>
              <a:spcAft>
                <a:spcPts val="0"/>
              </a:spcAft>
              <a:buClr>
                <a:schemeClr val="lt1"/>
              </a:buClr>
              <a:buSzPts val="2250"/>
              <a:buNone/>
              <a:defRPr sz="1800" cap="none">
                <a:solidFill>
                  <a:schemeClr val="lt1"/>
                </a:solidFill>
              </a:defRPr>
            </a:lvl1pPr>
            <a:lvl2pPr indent="-228600" lvl="1" marL="914400" rtl="0" algn="l">
              <a:lnSpc>
                <a:spcPct val="120000"/>
              </a:lnSpc>
              <a:spcBef>
                <a:spcPts val="500"/>
              </a:spcBef>
              <a:spcAft>
                <a:spcPts val="0"/>
              </a:spcAft>
              <a:buClr>
                <a:schemeClr val="lt1"/>
              </a:buClr>
              <a:buSzPts val="2250"/>
              <a:buNone/>
              <a:defRPr sz="1800">
                <a:solidFill>
                  <a:schemeClr val="lt1"/>
                </a:solidFill>
              </a:defRPr>
            </a:lvl2pPr>
            <a:lvl3pPr indent="-228600" lvl="2" marL="1371600" rtl="0" algn="l">
              <a:lnSpc>
                <a:spcPct val="120000"/>
              </a:lnSpc>
              <a:spcBef>
                <a:spcPts val="500"/>
              </a:spcBef>
              <a:spcAft>
                <a:spcPts val="0"/>
              </a:spcAft>
              <a:buClr>
                <a:schemeClr val="lt1"/>
              </a:buClr>
              <a:buSzPts val="2250"/>
              <a:buNone/>
              <a:defRPr sz="1800">
                <a:solidFill>
                  <a:schemeClr val="lt1"/>
                </a:solidFill>
              </a:defRPr>
            </a:lvl3pPr>
            <a:lvl4pPr indent="-228600" lvl="3" marL="1828800" rtl="0" algn="l">
              <a:lnSpc>
                <a:spcPct val="120000"/>
              </a:lnSpc>
              <a:spcBef>
                <a:spcPts val="500"/>
              </a:spcBef>
              <a:spcAft>
                <a:spcPts val="0"/>
              </a:spcAft>
              <a:buClr>
                <a:schemeClr val="lt1"/>
              </a:buClr>
              <a:buSzPts val="2000"/>
              <a:buNone/>
              <a:defRPr sz="1600">
                <a:solidFill>
                  <a:schemeClr val="lt1"/>
                </a:solidFill>
              </a:defRPr>
            </a:lvl4pPr>
            <a:lvl5pPr indent="-228600" lvl="4" marL="2286000" rtl="0" algn="l">
              <a:lnSpc>
                <a:spcPct val="120000"/>
              </a:lnSpc>
              <a:spcBef>
                <a:spcPts val="500"/>
              </a:spcBef>
              <a:spcAft>
                <a:spcPts val="0"/>
              </a:spcAft>
              <a:buClr>
                <a:schemeClr val="lt1"/>
              </a:buClr>
              <a:buSzPts val="2000"/>
              <a:buNone/>
              <a:defRPr sz="1600">
                <a:solidFill>
                  <a:schemeClr val="lt1"/>
                </a:solidFill>
              </a:defRPr>
            </a:lvl5pPr>
            <a:lvl6pPr indent="-228600" lvl="5" marL="2743200" rtl="0" algn="l">
              <a:lnSpc>
                <a:spcPct val="120000"/>
              </a:lnSpc>
              <a:spcBef>
                <a:spcPts val="500"/>
              </a:spcBef>
              <a:spcAft>
                <a:spcPts val="0"/>
              </a:spcAft>
              <a:buClr>
                <a:schemeClr val="lt1"/>
              </a:buClr>
              <a:buSzPts val="2000"/>
              <a:buNone/>
              <a:defRPr sz="1600">
                <a:solidFill>
                  <a:schemeClr val="lt1"/>
                </a:solidFill>
              </a:defRPr>
            </a:lvl6pPr>
            <a:lvl7pPr indent="-228600" lvl="6" marL="3200400" rtl="0" algn="l">
              <a:lnSpc>
                <a:spcPct val="120000"/>
              </a:lnSpc>
              <a:spcBef>
                <a:spcPts val="500"/>
              </a:spcBef>
              <a:spcAft>
                <a:spcPts val="0"/>
              </a:spcAft>
              <a:buClr>
                <a:schemeClr val="lt1"/>
              </a:buClr>
              <a:buSzPts val="2000"/>
              <a:buNone/>
              <a:defRPr sz="1600">
                <a:solidFill>
                  <a:schemeClr val="lt1"/>
                </a:solidFill>
              </a:defRPr>
            </a:lvl7pPr>
            <a:lvl8pPr indent="-228600" lvl="7" marL="3657600" rtl="0" algn="l">
              <a:lnSpc>
                <a:spcPct val="120000"/>
              </a:lnSpc>
              <a:spcBef>
                <a:spcPts val="500"/>
              </a:spcBef>
              <a:spcAft>
                <a:spcPts val="0"/>
              </a:spcAft>
              <a:buClr>
                <a:schemeClr val="lt1"/>
              </a:buClr>
              <a:buSzPts val="2000"/>
              <a:buNone/>
              <a:defRPr sz="1600">
                <a:solidFill>
                  <a:schemeClr val="lt1"/>
                </a:solidFill>
              </a:defRPr>
            </a:lvl8pPr>
            <a:lvl9pPr indent="-228600" lvl="8" marL="4114800" rtl="0" algn="l">
              <a:lnSpc>
                <a:spcPct val="120000"/>
              </a:lnSpc>
              <a:spcBef>
                <a:spcPts val="500"/>
              </a:spcBef>
              <a:spcAft>
                <a:spcPts val="0"/>
              </a:spcAft>
              <a:buClr>
                <a:schemeClr val="lt1"/>
              </a:buClr>
              <a:buSzPts val="2000"/>
              <a:buNone/>
              <a:defRPr sz="1600">
                <a:solidFill>
                  <a:schemeClr val="lt1"/>
                </a:solidFill>
              </a:defRPr>
            </a:lvl9pPr>
          </a:lstStyle>
          <a:p/>
        </p:txBody>
      </p:sp>
      <p:sp>
        <p:nvSpPr>
          <p:cNvPr id="352" name="Google Shape;352;g25e08a00c29_0_625"/>
          <p:cNvSpPr txBox="1"/>
          <p:nvPr>
            <p:ph idx="10" type="dt"/>
          </p:nvPr>
        </p:nvSpPr>
        <p:spPr>
          <a:xfrm>
            <a:off x="7456921" y="5883276"/>
            <a:ext cx="27432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53" name="Google Shape;353;g25e08a00c29_0_625"/>
          <p:cNvSpPr txBox="1"/>
          <p:nvPr>
            <p:ph idx="11" type="ftr"/>
          </p:nvPr>
        </p:nvSpPr>
        <p:spPr>
          <a:xfrm>
            <a:off x="1141411" y="5883275"/>
            <a:ext cx="6239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54" name="Google Shape;354;g25e08a00c29_0_625"/>
          <p:cNvSpPr txBox="1"/>
          <p:nvPr>
            <p:ph idx="12" type="sldNum"/>
          </p:nvPr>
        </p:nvSpPr>
        <p:spPr>
          <a:xfrm>
            <a:off x="10276321" y="5883274"/>
            <a:ext cx="771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55" name="Shape 355"/>
        <p:cNvGrpSpPr/>
        <p:nvPr/>
      </p:nvGrpSpPr>
      <p:grpSpPr>
        <a:xfrm>
          <a:off x="0" y="0"/>
          <a:ext cx="0" cy="0"/>
          <a:chOff x="0" y="0"/>
          <a:chExt cx="0" cy="0"/>
        </a:xfrm>
      </p:grpSpPr>
      <p:sp>
        <p:nvSpPr>
          <p:cNvPr id="356" name="Google Shape;356;g25e08a00c29_0_631"/>
          <p:cNvSpPr txBox="1"/>
          <p:nvPr>
            <p:ph type="title"/>
          </p:nvPr>
        </p:nvSpPr>
        <p:spPr>
          <a:xfrm>
            <a:off x="1141413" y="618518"/>
            <a:ext cx="9906000" cy="1478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57" name="Google Shape;357;g25e08a00c29_0_631"/>
          <p:cNvSpPr txBox="1"/>
          <p:nvPr>
            <p:ph idx="1" type="body"/>
          </p:nvPr>
        </p:nvSpPr>
        <p:spPr>
          <a:xfrm>
            <a:off x="1141410" y="2249486"/>
            <a:ext cx="4878300" cy="3541800"/>
          </a:xfrm>
          <a:prstGeom prst="rect">
            <a:avLst/>
          </a:prstGeom>
          <a:noFill/>
          <a:ln>
            <a:noFill/>
          </a:ln>
        </p:spPr>
        <p:txBody>
          <a:bodyPr anchorCtr="0" anchor="t" bIns="45700" lIns="91425" spcFirstLastPara="1" rIns="91425" wrap="square" tIns="45700">
            <a:normAutofit/>
          </a:bodyPr>
          <a:lstStyle>
            <a:lvl1pPr indent="-371475" lvl="0" marL="457200" rtl="0" algn="l">
              <a:lnSpc>
                <a:spcPct val="120000"/>
              </a:lnSpc>
              <a:spcBef>
                <a:spcPts val="1000"/>
              </a:spcBef>
              <a:spcAft>
                <a:spcPts val="0"/>
              </a:spcAft>
              <a:buClr>
                <a:schemeClr val="lt1"/>
              </a:buClr>
              <a:buSzPts val="2250"/>
              <a:buChar char="•"/>
              <a:defRPr/>
            </a:lvl1pPr>
            <a:lvl2pPr indent="-371475" lvl="1" marL="914400" rtl="0" algn="l">
              <a:lnSpc>
                <a:spcPct val="120000"/>
              </a:lnSpc>
              <a:spcBef>
                <a:spcPts val="500"/>
              </a:spcBef>
              <a:spcAft>
                <a:spcPts val="0"/>
              </a:spcAft>
              <a:buClr>
                <a:schemeClr val="lt1"/>
              </a:buClr>
              <a:buSzPts val="2250"/>
              <a:buChar char="•"/>
              <a:defRPr/>
            </a:lvl2pPr>
            <a:lvl3pPr indent="-371475" lvl="2" marL="1371600" rtl="0" algn="l">
              <a:lnSpc>
                <a:spcPct val="120000"/>
              </a:lnSpc>
              <a:spcBef>
                <a:spcPts val="500"/>
              </a:spcBef>
              <a:spcAft>
                <a:spcPts val="0"/>
              </a:spcAft>
              <a:buClr>
                <a:schemeClr val="lt1"/>
              </a:buClr>
              <a:buSzPts val="2250"/>
              <a:buChar char="•"/>
              <a:defRPr/>
            </a:lvl3pPr>
            <a:lvl4pPr indent="-371475" lvl="3" marL="1828800" rtl="0" algn="l">
              <a:lnSpc>
                <a:spcPct val="120000"/>
              </a:lnSpc>
              <a:spcBef>
                <a:spcPts val="500"/>
              </a:spcBef>
              <a:spcAft>
                <a:spcPts val="0"/>
              </a:spcAft>
              <a:buClr>
                <a:schemeClr val="lt1"/>
              </a:buClr>
              <a:buSzPts val="2250"/>
              <a:buChar char="•"/>
              <a:defRPr/>
            </a:lvl4pPr>
            <a:lvl5pPr indent="-371475" lvl="4" marL="2286000" rtl="0" algn="l">
              <a:lnSpc>
                <a:spcPct val="120000"/>
              </a:lnSpc>
              <a:spcBef>
                <a:spcPts val="500"/>
              </a:spcBef>
              <a:spcAft>
                <a:spcPts val="0"/>
              </a:spcAft>
              <a:buClr>
                <a:schemeClr val="lt1"/>
              </a:buClr>
              <a:buSzPts val="2250"/>
              <a:buChar char="•"/>
              <a:defRPr/>
            </a:lvl5pPr>
            <a:lvl6pPr indent="-371475" lvl="5" marL="2743200" rtl="0" algn="l">
              <a:lnSpc>
                <a:spcPct val="120000"/>
              </a:lnSpc>
              <a:spcBef>
                <a:spcPts val="500"/>
              </a:spcBef>
              <a:spcAft>
                <a:spcPts val="0"/>
              </a:spcAft>
              <a:buClr>
                <a:schemeClr val="lt1"/>
              </a:buClr>
              <a:buSzPts val="2250"/>
              <a:buChar char="•"/>
              <a:defRPr/>
            </a:lvl6pPr>
            <a:lvl7pPr indent="-371475" lvl="6" marL="3200400" rtl="0" algn="l">
              <a:lnSpc>
                <a:spcPct val="120000"/>
              </a:lnSpc>
              <a:spcBef>
                <a:spcPts val="500"/>
              </a:spcBef>
              <a:spcAft>
                <a:spcPts val="0"/>
              </a:spcAft>
              <a:buClr>
                <a:schemeClr val="lt1"/>
              </a:buClr>
              <a:buSzPts val="2250"/>
              <a:buChar char="•"/>
              <a:defRPr/>
            </a:lvl7pPr>
            <a:lvl8pPr indent="-371475" lvl="7" marL="3657600" rtl="0" algn="l">
              <a:lnSpc>
                <a:spcPct val="120000"/>
              </a:lnSpc>
              <a:spcBef>
                <a:spcPts val="500"/>
              </a:spcBef>
              <a:spcAft>
                <a:spcPts val="0"/>
              </a:spcAft>
              <a:buClr>
                <a:schemeClr val="lt1"/>
              </a:buClr>
              <a:buSzPts val="2250"/>
              <a:buChar char="•"/>
              <a:defRPr/>
            </a:lvl8pPr>
            <a:lvl9pPr indent="-371475" lvl="8" marL="4114800" rtl="0" algn="l">
              <a:lnSpc>
                <a:spcPct val="120000"/>
              </a:lnSpc>
              <a:spcBef>
                <a:spcPts val="500"/>
              </a:spcBef>
              <a:spcAft>
                <a:spcPts val="0"/>
              </a:spcAft>
              <a:buClr>
                <a:schemeClr val="lt1"/>
              </a:buClr>
              <a:buSzPts val="2250"/>
              <a:buChar char="•"/>
              <a:defRPr/>
            </a:lvl9pPr>
          </a:lstStyle>
          <a:p/>
        </p:txBody>
      </p:sp>
      <p:sp>
        <p:nvSpPr>
          <p:cNvPr id="358" name="Google Shape;358;g25e08a00c29_0_631"/>
          <p:cNvSpPr txBox="1"/>
          <p:nvPr>
            <p:ph idx="2" type="body"/>
          </p:nvPr>
        </p:nvSpPr>
        <p:spPr>
          <a:xfrm>
            <a:off x="6172200" y="2249486"/>
            <a:ext cx="4875300" cy="3541800"/>
          </a:xfrm>
          <a:prstGeom prst="rect">
            <a:avLst/>
          </a:prstGeom>
          <a:noFill/>
          <a:ln>
            <a:noFill/>
          </a:ln>
        </p:spPr>
        <p:txBody>
          <a:bodyPr anchorCtr="0" anchor="t" bIns="45700" lIns="91425" spcFirstLastPara="1" rIns="91425" wrap="square" tIns="45700">
            <a:normAutofit/>
          </a:bodyPr>
          <a:lstStyle>
            <a:lvl1pPr indent="-371475" lvl="0" marL="457200" rtl="0" algn="l">
              <a:lnSpc>
                <a:spcPct val="120000"/>
              </a:lnSpc>
              <a:spcBef>
                <a:spcPts val="1000"/>
              </a:spcBef>
              <a:spcAft>
                <a:spcPts val="0"/>
              </a:spcAft>
              <a:buClr>
                <a:schemeClr val="lt1"/>
              </a:buClr>
              <a:buSzPts val="2250"/>
              <a:buChar char="•"/>
              <a:defRPr/>
            </a:lvl1pPr>
            <a:lvl2pPr indent="-371475" lvl="1" marL="914400" rtl="0" algn="l">
              <a:lnSpc>
                <a:spcPct val="120000"/>
              </a:lnSpc>
              <a:spcBef>
                <a:spcPts val="500"/>
              </a:spcBef>
              <a:spcAft>
                <a:spcPts val="0"/>
              </a:spcAft>
              <a:buClr>
                <a:schemeClr val="lt1"/>
              </a:buClr>
              <a:buSzPts val="2250"/>
              <a:buChar char="•"/>
              <a:defRPr/>
            </a:lvl2pPr>
            <a:lvl3pPr indent="-371475" lvl="2" marL="1371600" rtl="0" algn="l">
              <a:lnSpc>
                <a:spcPct val="120000"/>
              </a:lnSpc>
              <a:spcBef>
                <a:spcPts val="500"/>
              </a:spcBef>
              <a:spcAft>
                <a:spcPts val="0"/>
              </a:spcAft>
              <a:buClr>
                <a:schemeClr val="lt1"/>
              </a:buClr>
              <a:buSzPts val="2250"/>
              <a:buChar char="•"/>
              <a:defRPr/>
            </a:lvl3pPr>
            <a:lvl4pPr indent="-371475" lvl="3" marL="1828800" rtl="0" algn="l">
              <a:lnSpc>
                <a:spcPct val="120000"/>
              </a:lnSpc>
              <a:spcBef>
                <a:spcPts val="500"/>
              </a:spcBef>
              <a:spcAft>
                <a:spcPts val="0"/>
              </a:spcAft>
              <a:buClr>
                <a:schemeClr val="lt1"/>
              </a:buClr>
              <a:buSzPts val="2250"/>
              <a:buChar char="•"/>
              <a:defRPr/>
            </a:lvl4pPr>
            <a:lvl5pPr indent="-371475" lvl="4" marL="2286000" rtl="0" algn="l">
              <a:lnSpc>
                <a:spcPct val="120000"/>
              </a:lnSpc>
              <a:spcBef>
                <a:spcPts val="500"/>
              </a:spcBef>
              <a:spcAft>
                <a:spcPts val="0"/>
              </a:spcAft>
              <a:buClr>
                <a:schemeClr val="lt1"/>
              </a:buClr>
              <a:buSzPts val="2250"/>
              <a:buChar char="•"/>
              <a:defRPr/>
            </a:lvl5pPr>
            <a:lvl6pPr indent="-371475" lvl="5" marL="2743200" rtl="0" algn="l">
              <a:lnSpc>
                <a:spcPct val="120000"/>
              </a:lnSpc>
              <a:spcBef>
                <a:spcPts val="500"/>
              </a:spcBef>
              <a:spcAft>
                <a:spcPts val="0"/>
              </a:spcAft>
              <a:buClr>
                <a:schemeClr val="lt1"/>
              </a:buClr>
              <a:buSzPts val="2250"/>
              <a:buChar char="•"/>
              <a:defRPr/>
            </a:lvl6pPr>
            <a:lvl7pPr indent="-371475" lvl="6" marL="3200400" rtl="0" algn="l">
              <a:lnSpc>
                <a:spcPct val="120000"/>
              </a:lnSpc>
              <a:spcBef>
                <a:spcPts val="500"/>
              </a:spcBef>
              <a:spcAft>
                <a:spcPts val="0"/>
              </a:spcAft>
              <a:buClr>
                <a:schemeClr val="lt1"/>
              </a:buClr>
              <a:buSzPts val="2250"/>
              <a:buChar char="•"/>
              <a:defRPr/>
            </a:lvl7pPr>
            <a:lvl8pPr indent="-371475" lvl="7" marL="3657600" rtl="0" algn="l">
              <a:lnSpc>
                <a:spcPct val="120000"/>
              </a:lnSpc>
              <a:spcBef>
                <a:spcPts val="500"/>
              </a:spcBef>
              <a:spcAft>
                <a:spcPts val="0"/>
              </a:spcAft>
              <a:buClr>
                <a:schemeClr val="lt1"/>
              </a:buClr>
              <a:buSzPts val="2250"/>
              <a:buChar char="•"/>
              <a:defRPr/>
            </a:lvl8pPr>
            <a:lvl9pPr indent="-371475" lvl="8" marL="4114800" rtl="0" algn="l">
              <a:lnSpc>
                <a:spcPct val="120000"/>
              </a:lnSpc>
              <a:spcBef>
                <a:spcPts val="500"/>
              </a:spcBef>
              <a:spcAft>
                <a:spcPts val="0"/>
              </a:spcAft>
              <a:buClr>
                <a:schemeClr val="lt1"/>
              </a:buClr>
              <a:buSzPts val="2250"/>
              <a:buChar char="•"/>
              <a:defRPr/>
            </a:lvl9pPr>
          </a:lstStyle>
          <a:p/>
        </p:txBody>
      </p:sp>
      <p:sp>
        <p:nvSpPr>
          <p:cNvPr id="359" name="Google Shape;359;g25e08a00c29_0_631"/>
          <p:cNvSpPr txBox="1"/>
          <p:nvPr>
            <p:ph idx="10" type="dt"/>
          </p:nvPr>
        </p:nvSpPr>
        <p:spPr>
          <a:xfrm>
            <a:off x="7456921" y="5883276"/>
            <a:ext cx="27432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60" name="Google Shape;360;g25e08a00c29_0_631"/>
          <p:cNvSpPr txBox="1"/>
          <p:nvPr>
            <p:ph idx="11" type="ftr"/>
          </p:nvPr>
        </p:nvSpPr>
        <p:spPr>
          <a:xfrm>
            <a:off x="1141411" y="5883275"/>
            <a:ext cx="6239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61" name="Google Shape;361;g25e08a00c29_0_631"/>
          <p:cNvSpPr txBox="1"/>
          <p:nvPr>
            <p:ph idx="12" type="sldNum"/>
          </p:nvPr>
        </p:nvSpPr>
        <p:spPr>
          <a:xfrm>
            <a:off x="10276321" y="5883274"/>
            <a:ext cx="771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2" name="Shape 362"/>
        <p:cNvGrpSpPr/>
        <p:nvPr/>
      </p:nvGrpSpPr>
      <p:grpSpPr>
        <a:xfrm>
          <a:off x="0" y="0"/>
          <a:ext cx="0" cy="0"/>
          <a:chOff x="0" y="0"/>
          <a:chExt cx="0" cy="0"/>
        </a:xfrm>
      </p:grpSpPr>
      <p:sp>
        <p:nvSpPr>
          <p:cNvPr id="363" name="Google Shape;363;g25e08a00c29_0_638"/>
          <p:cNvSpPr txBox="1"/>
          <p:nvPr>
            <p:ph type="title"/>
          </p:nvPr>
        </p:nvSpPr>
        <p:spPr>
          <a:xfrm>
            <a:off x="1141411" y="619126"/>
            <a:ext cx="9906000" cy="14781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64" name="Google Shape;364;g25e08a00c29_0_638"/>
          <p:cNvSpPr txBox="1"/>
          <p:nvPr>
            <p:ph idx="1" type="body"/>
          </p:nvPr>
        </p:nvSpPr>
        <p:spPr>
          <a:xfrm>
            <a:off x="1370019" y="2249486"/>
            <a:ext cx="46497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3000"/>
              <a:buNone/>
              <a:defRPr b="0" sz="2400" cap="none">
                <a:solidFill>
                  <a:schemeClr val="lt1"/>
                </a:solidFill>
              </a:defRPr>
            </a:lvl1pPr>
            <a:lvl2pPr indent="-228600" lvl="1" marL="914400" rtl="0" algn="l">
              <a:lnSpc>
                <a:spcPct val="120000"/>
              </a:lnSpc>
              <a:spcBef>
                <a:spcPts val="500"/>
              </a:spcBef>
              <a:spcAft>
                <a:spcPts val="0"/>
              </a:spcAft>
              <a:buClr>
                <a:schemeClr val="lt1"/>
              </a:buClr>
              <a:buSzPts val="2500"/>
              <a:buNone/>
              <a:defRPr b="1" sz="2000"/>
            </a:lvl2pPr>
            <a:lvl3pPr indent="-228600" lvl="2" marL="1371600" rtl="0" algn="l">
              <a:lnSpc>
                <a:spcPct val="120000"/>
              </a:lnSpc>
              <a:spcBef>
                <a:spcPts val="500"/>
              </a:spcBef>
              <a:spcAft>
                <a:spcPts val="0"/>
              </a:spcAft>
              <a:buClr>
                <a:schemeClr val="lt1"/>
              </a:buClr>
              <a:buSzPts val="2250"/>
              <a:buNone/>
              <a:defRPr b="1" sz="1800"/>
            </a:lvl3pPr>
            <a:lvl4pPr indent="-228600" lvl="3" marL="1828800" rtl="0" algn="l">
              <a:lnSpc>
                <a:spcPct val="120000"/>
              </a:lnSpc>
              <a:spcBef>
                <a:spcPts val="500"/>
              </a:spcBef>
              <a:spcAft>
                <a:spcPts val="0"/>
              </a:spcAft>
              <a:buClr>
                <a:schemeClr val="lt1"/>
              </a:buClr>
              <a:buSzPts val="2000"/>
              <a:buNone/>
              <a:defRPr b="1" sz="1600"/>
            </a:lvl4pPr>
            <a:lvl5pPr indent="-228600" lvl="4" marL="2286000" rtl="0" algn="l">
              <a:lnSpc>
                <a:spcPct val="120000"/>
              </a:lnSpc>
              <a:spcBef>
                <a:spcPts val="500"/>
              </a:spcBef>
              <a:spcAft>
                <a:spcPts val="0"/>
              </a:spcAft>
              <a:buClr>
                <a:schemeClr val="lt1"/>
              </a:buClr>
              <a:buSzPts val="2000"/>
              <a:buNone/>
              <a:defRPr b="1" sz="1600"/>
            </a:lvl5pPr>
            <a:lvl6pPr indent="-228600" lvl="5" marL="2743200" rtl="0" algn="l">
              <a:lnSpc>
                <a:spcPct val="120000"/>
              </a:lnSpc>
              <a:spcBef>
                <a:spcPts val="500"/>
              </a:spcBef>
              <a:spcAft>
                <a:spcPts val="0"/>
              </a:spcAft>
              <a:buClr>
                <a:schemeClr val="lt1"/>
              </a:buClr>
              <a:buSzPts val="2000"/>
              <a:buNone/>
              <a:defRPr b="1" sz="1600"/>
            </a:lvl6pPr>
            <a:lvl7pPr indent="-228600" lvl="6" marL="3200400" rtl="0" algn="l">
              <a:lnSpc>
                <a:spcPct val="120000"/>
              </a:lnSpc>
              <a:spcBef>
                <a:spcPts val="500"/>
              </a:spcBef>
              <a:spcAft>
                <a:spcPts val="0"/>
              </a:spcAft>
              <a:buClr>
                <a:schemeClr val="lt1"/>
              </a:buClr>
              <a:buSzPts val="2000"/>
              <a:buNone/>
              <a:defRPr b="1" sz="1600"/>
            </a:lvl7pPr>
            <a:lvl8pPr indent="-228600" lvl="7" marL="3657600" rtl="0" algn="l">
              <a:lnSpc>
                <a:spcPct val="120000"/>
              </a:lnSpc>
              <a:spcBef>
                <a:spcPts val="500"/>
              </a:spcBef>
              <a:spcAft>
                <a:spcPts val="0"/>
              </a:spcAft>
              <a:buClr>
                <a:schemeClr val="lt1"/>
              </a:buClr>
              <a:buSzPts val="2000"/>
              <a:buNone/>
              <a:defRPr b="1" sz="1600"/>
            </a:lvl8pPr>
            <a:lvl9pPr indent="-228600" lvl="8" marL="4114800" rtl="0" algn="l">
              <a:lnSpc>
                <a:spcPct val="120000"/>
              </a:lnSpc>
              <a:spcBef>
                <a:spcPts val="500"/>
              </a:spcBef>
              <a:spcAft>
                <a:spcPts val="0"/>
              </a:spcAft>
              <a:buClr>
                <a:schemeClr val="lt1"/>
              </a:buClr>
              <a:buSzPts val="2000"/>
              <a:buNone/>
              <a:defRPr b="1" sz="1600"/>
            </a:lvl9pPr>
          </a:lstStyle>
          <a:p/>
        </p:txBody>
      </p:sp>
      <p:sp>
        <p:nvSpPr>
          <p:cNvPr id="365" name="Google Shape;365;g25e08a00c29_0_638"/>
          <p:cNvSpPr txBox="1"/>
          <p:nvPr>
            <p:ph idx="2" type="body"/>
          </p:nvPr>
        </p:nvSpPr>
        <p:spPr>
          <a:xfrm>
            <a:off x="1141410" y="3073397"/>
            <a:ext cx="4878300" cy="2717700"/>
          </a:xfrm>
          <a:prstGeom prst="rect">
            <a:avLst/>
          </a:prstGeom>
          <a:noFill/>
          <a:ln>
            <a:noFill/>
          </a:ln>
        </p:spPr>
        <p:txBody>
          <a:bodyPr anchorCtr="0" anchor="t" bIns="45700" lIns="91425" spcFirstLastPara="1" rIns="91425" wrap="square" tIns="45700">
            <a:normAutofit/>
          </a:bodyPr>
          <a:lstStyle>
            <a:lvl1pPr indent="-371475" lvl="0" marL="457200" rtl="0" algn="l">
              <a:lnSpc>
                <a:spcPct val="120000"/>
              </a:lnSpc>
              <a:spcBef>
                <a:spcPts val="1000"/>
              </a:spcBef>
              <a:spcAft>
                <a:spcPts val="0"/>
              </a:spcAft>
              <a:buClr>
                <a:schemeClr val="lt1"/>
              </a:buClr>
              <a:buSzPts val="2250"/>
              <a:buChar char="•"/>
              <a:defRPr/>
            </a:lvl1pPr>
            <a:lvl2pPr indent="-371475" lvl="1" marL="914400" rtl="0" algn="l">
              <a:lnSpc>
                <a:spcPct val="120000"/>
              </a:lnSpc>
              <a:spcBef>
                <a:spcPts val="500"/>
              </a:spcBef>
              <a:spcAft>
                <a:spcPts val="0"/>
              </a:spcAft>
              <a:buClr>
                <a:schemeClr val="lt1"/>
              </a:buClr>
              <a:buSzPts val="2250"/>
              <a:buChar char="•"/>
              <a:defRPr/>
            </a:lvl2pPr>
            <a:lvl3pPr indent="-371475" lvl="2" marL="1371600" rtl="0" algn="l">
              <a:lnSpc>
                <a:spcPct val="120000"/>
              </a:lnSpc>
              <a:spcBef>
                <a:spcPts val="500"/>
              </a:spcBef>
              <a:spcAft>
                <a:spcPts val="0"/>
              </a:spcAft>
              <a:buClr>
                <a:schemeClr val="lt1"/>
              </a:buClr>
              <a:buSzPts val="2250"/>
              <a:buChar char="•"/>
              <a:defRPr/>
            </a:lvl3pPr>
            <a:lvl4pPr indent="-371475" lvl="3" marL="1828800" rtl="0" algn="l">
              <a:lnSpc>
                <a:spcPct val="120000"/>
              </a:lnSpc>
              <a:spcBef>
                <a:spcPts val="500"/>
              </a:spcBef>
              <a:spcAft>
                <a:spcPts val="0"/>
              </a:spcAft>
              <a:buClr>
                <a:schemeClr val="lt1"/>
              </a:buClr>
              <a:buSzPts val="2250"/>
              <a:buChar char="•"/>
              <a:defRPr/>
            </a:lvl4pPr>
            <a:lvl5pPr indent="-371475" lvl="4" marL="2286000" rtl="0" algn="l">
              <a:lnSpc>
                <a:spcPct val="120000"/>
              </a:lnSpc>
              <a:spcBef>
                <a:spcPts val="500"/>
              </a:spcBef>
              <a:spcAft>
                <a:spcPts val="0"/>
              </a:spcAft>
              <a:buClr>
                <a:schemeClr val="lt1"/>
              </a:buClr>
              <a:buSzPts val="2250"/>
              <a:buChar char="•"/>
              <a:defRPr/>
            </a:lvl5pPr>
            <a:lvl6pPr indent="-371475" lvl="5" marL="2743200" rtl="0" algn="l">
              <a:lnSpc>
                <a:spcPct val="120000"/>
              </a:lnSpc>
              <a:spcBef>
                <a:spcPts val="500"/>
              </a:spcBef>
              <a:spcAft>
                <a:spcPts val="0"/>
              </a:spcAft>
              <a:buClr>
                <a:schemeClr val="lt1"/>
              </a:buClr>
              <a:buSzPts val="2250"/>
              <a:buChar char="•"/>
              <a:defRPr/>
            </a:lvl6pPr>
            <a:lvl7pPr indent="-371475" lvl="6" marL="3200400" rtl="0" algn="l">
              <a:lnSpc>
                <a:spcPct val="120000"/>
              </a:lnSpc>
              <a:spcBef>
                <a:spcPts val="500"/>
              </a:spcBef>
              <a:spcAft>
                <a:spcPts val="0"/>
              </a:spcAft>
              <a:buClr>
                <a:schemeClr val="lt1"/>
              </a:buClr>
              <a:buSzPts val="2250"/>
              <a:buChar char="•"/>
              <a:defRPr/>
            </a:lvl7pPr>
            <a:lvl8pPr indent="-371475" lvl="7" marL="3657600" rtl="0" algn="l">
              <a:lnSpc>
                <a:spcPct val="120000"/>
              </a:lnSpc>
              <a:spcBef>
                <a:spcPts val="500"/>
              </a:spcBef>
              <a:spcAft>
                <a:spcPts val="0"/>
              </a:spcAft>
              <a:buClr>
                <a:schemeClr val="lt1"/>
              </a:buClr>
              <a:buSzPts val="2250"/>
              <a:buChar char="•"/>
              <a:defRPr/>
            </a:lvl8pPr>
            <a:lvl9pPr indent="-371475" lvl="8" marL="4114800" rtl="0" algn="l">
              <a:lnSpc>
                <a:spcPct val="120000"/>
              </a:lnSpc>
              <a:spcBef>
                <a:spcPts val="500"/>
              </a:spcBef>
              <a:spcAft>
                <a:spcPts val="0"/>
              </a:spcAft>
              <a:buClr>
                <a:schemeClr val="lt1"/>
              </a:buClr>
              <a:buSzPts val="2250"/>
              <a:buChar char="•"/>
              <a:defRPr/>
            </a:lvl9pPr>
          </a:lstStyle>
          <a:p/>
        </p:txBody>
      </p:sp>
      <p:sp>
        <p:nvSpPr>
          <p:cNvPr id="366" name="Google Shape;366;g25e08a00c29_0_638"/>
          <p:cNvSpPr txBox="1"/>
          <p:nvPr>
            <p:ph idx="3" type="body"/>
          </p:nvPr>
        </p:nvSpPr>
        <p:spPr>
          <a:xfrm>
            <a:off x="6400808" y="2249485"/>
            <a:ext cx="46467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3000"/>
              <a:buNone/>
              <a:defRPr b="0" sz="2400" cap="none">
                <a:solidFill>
                  <a:schemeClr val="lt1"/>
                </a:solidFill>
              </a:defRPr>
            </a:lvl1pPr>
            <a:lvl2pPr indent="-228600" lvl="1" marL="914400" rtl="0" algn="l">
              <a:lnSpc>
                <a:spcPct val="120000"/>
              </a:lnSpc>
              <a:spcBef>
                <a:spcPts val="500"/>
              </a:spcBef>
              <a:spcAft>
                <a:spcPts val="0"/>
              </a:spcAft>
              <a:buClr>
                <a:schemeClr val="lt1"/>
              </a:buClr>
              <a:buSzPts val="2500"/>
              <a:buNone/>
              <a:defRPr b="1" sz="2000"/>
            </a:lvl2pPr>
            <a:lvl3pPr indent="-228600" lvl="2" marL="1371600" rtl="0" algn="l">
              <a:lnSpc>
                <a:spcPct val="120000"/>
              </a:lnSpc>
              <a:spcBef>
                <a:spcPts val="500"/>
              </a:spcBef>
              <a:spcAft>
                <a:spcPts val="0"/>
              </a:spcAft>
              <a:buClr>
                <a:schemeClr val="lt1"/>
              </a:buClr>
              <a:buSzPts val="2250"/>
              <a:buNone/>
              <a:defRPr b="1" sz="1800"/>
            </a:lvl3pPr>
            <a:lvl4pPr indent="-228600" lvl="3" marL="1828800" rtl="0" algn="l">
              <a:lnSpc>
                <a:spcPct val="120000"/>
              </a:lnSpc>
              <a:spcBef>
                <a:spcPts val="500"/>
              </a:spcBef>
              <a:spcAft>
                <a:spcPts val="0"/>
              </a:spcAft>
              <a:buClr>
                <a:schemeClr val="lt1"/>
              </a:buClr>
              <a:buSzPts val="2000"/>
              <a:buNone/>
              <a:defRPr b="1" sz="1600"/>
            </a:lvl4pPr>
            <a:lvl5pPr indent="-228600" lvl="4" marL="2286000" rtl="0" algn="l">
              <a:lnSpc>
                <a:spcPct val="120000"/>
              </a:lnSpc>
              <a:spcBef>
                <a:spcPts val="500"/>
              </a:spcBef>
              <a:spcAft>
                <a:spcPts val="0"/>
              </a:spcAft>
              <a:buClr>
                <a:schemeClr val="lt1"/>
              </a:buClr>
              <a:buSzPts val="2000"/>
              <a:buNone/>
              <a:defRPr b="1" sz="1600"/>
            </a:lvl5pPr>
            <a:lvl6pPr indent="-228600" lvl="5" marL="2743200" rtl="0" algn="l">
              <a:lnSpc>
                <a:spcPct val="120000"/>
              </a:lnSpc>
              <a:spcBef>
                <a:spcPts val="500"/>
              </a:spcBef>
              <a:spcAft>
                <a:spcPts val="0"/>
              </a:spcAft>
              <a:buClr>
                <a:schemeClr val="lt1"/>
              </a:buClr>
              <a:buSzPts val="2000"/>
              <a:buNone/>
              <a:defRPr b="1" sz="1600"/>
            </a:lvl6pPr>
            <a:lvl7pPr indent="-228600" lvl="6" marL="3200400" rtl="0" algn="l">
              <a:lnSpc>
                <a:spcPct val="120000"/>
              </a:lnSpc>
              <a:spcBef>
                <a:spcPts val="500"/>
              </a:spcBef>
              <a:spcAft>
                <a:spcPts val="0"/>
              </a:spcAft>
              <a:buClr>
                <a:schemeClr val="lt1"/>
              </a:buClr>
              <a:buSzPts val="2000"/>
              <a:buNone/>
              <a:defRPr b="1" sz="1600"/>
            </a:lvl7pPr>
            <a:lvl8pPr indent="-228600" lvl="7" marL="3657600" rtl="0" algn="l">
              <a:lnSpc>
                <a:spcPct val="120000"/>
              </a:lnSpc>
              <a:spcBef>
                <a:spcPts val="500"/>
              </a:spcBef>
              <a:spcAft>
                <a:spcPts val="0"/>
              </a:spcAft>
              <a:buClr>
                <a:schemeClr val="lt1"/>
              </a:buClr>
              <a:buSzPts val="2000"/>
              <a:buNone/>
              <a:defRPr b="1" sz="1600"/>
            </a:lvl8pPr>
            <a:lvl9pPr indent="-228600" lvl="8" marL="4114800" rtl="0" algn="l">
              <a:lnSpc>
                <a:spcPct val="120000"/>
              </a:lnSpc>
              <a:spcBef>
                <a:spcPts val="500"/>
              </a:spcBef>
              <a:spcAft>
                <a:spcPts val="0"/>
              </a:spcAft>
              <a:buClr>
                <a:schemeClr val="lt1"/>
              </a:buClr>
              <a:buSzPts val="2000"/>
              <a:buNone/>
              <a:defRPr b="1" sz="1600"/>
            </a:lvl9pPr>
          </a:lstStyle>
          <a:p/>
        </p:txBody>
      </p:sp>
      <p:sp>
        <p:nvSpPr>
          <p:cNvPr id="367" name="Google Shape;367;g25e08a00c29_0_638"/>
          <p:cNvSpPr txBox="1"/>
          <p:nvPr>
            <p:ph idx="4" type="body"/>
          </p:nvPr>
        </p:nvSpPr>
        <p:spPr>
          <a:xfrm>
            <a:off x="6172200" y="3073397"/>
            <a:ext cx="4875300" cy="2717700"/>
          </a:xfrm>
          <a:prstGeom prst="rect">
            <a:avLst/>
          </a:prstGeom>
          <a:noFill/>
          <a:ln>
            <a:noFill/>
          </a:ln>
        </p:spPr>
        <p:txBody>
          <a:bodyPr anchorCtr="0" anchor="t" bIns="45700" lIns="91425" spcFirstLastPara="1" rIns="91425" wrap="square" tIns="45700">
            <a:normAutofit/>
          </a:bodyPr>
          <a:lstStyle>
            <a:lvl1pPr indent="-371475" lvl="0" marL="457200" rtl="0" algn="l">
              <a:lnSpc>
                <a:spcPct val="120000"/>
              </a:lnSpc>
              <a:spcBef>
                <a:spcPts val="1000"/>
              </a:spcBef>
              <a:spcAft>
                <a:spcPts val="0"/>
              </a:spcAft>
              <a:buClr>
                <a:schemeClr val="lt1"/>
              </a:buClr>
              <a:buSzPts val="2250"/>
              <a:buChar char="•"/>
              <a:defRPr/>
            </a:lvl1pPr>
            <a:lvl2pPr indent="-371475" lvl="1" marL="914400" rtl="0" algn="l">
              <a:lnSpc>
                <a:spcPct val="120000"/>
              </a:lnSpc>
              <a:spcBef>
                <a:spcPts val="500"/>
              </a:spcBef>
              <a:spcAft>
                <a:spcPts val="0"/>
              </a:spcAft>
              <a:buClr>
                <a:schemeClr val="lt1"/>
              </a:buClr>
              <a:buSzPts val="2250"/>
              <a:buChar char="•"/>
              <a:defRPr/>
            </a:lvl2pPr>
            <a:lvl3pPr indent="-371475" lvl="2" marL="1371600" rtl="0" algn="l">
              <a:lnSpc>
                <a:spcPct val="120000"/>
              </a:lnSpc>
              <a:spcBef>
                <a:spcPts val="500"/>
              </a:spcBef>
              <a:spcAft>
                <a:spcPts val="0"/>
              </a:spcAft>
              <a:buClr>
                <a:schemeClr val="lt1"/>
              </a:buClr>
              <a:buSzPts val="2250"/>
              <a:buChar char="•"/>
              <a:defRPr/>
            </a:lvl3pPr>
            <a:lvl4pPr indent="-371475" lvl="3" marL="1828800" rtl="0" algn="l">
              <a:lnSpc>
                <a:spcPct val="120000"/>
              </a:lnSpc>
              <a:spcBef>
                <a:spcPts val="500"/>
              </a:spcBef>
              <a:spcAft>
                <a:spcPts val="0"/>
              </a:spcAft>
              <a:buClr>
                <a:schemeClr val="lt1"/>
              </a:buClr>
              <a:buSzPts val="2250"/>
              <a:buChar char="•"/>
              <a:defRPr/>
            </a:lvl4pPr>
            <a:lvl5pPr indent="-371475" lvl="4" marL="2286000" rtl="0" algn="l">
              <a:lnSpc>
                <a:spcPct val="120000"/>
              </a:lnSpc>
              <a:spcBef>
                <a:spcPts val="500"/>
              </a:spcBef>
              <a:spcAft>
                <a:spcPts val="0"/>
              </a:spcAft>
              <a:buClr>
                <a:schemeClr val="lt1"/>
              </a:buClr>
              <a:buSzPts val="2250"/>
              <a:buChar char="•"/>
              <a:defRPr/>
            </a:lvl5pPr>
            <a:lvl6pPr indent="-371475" lvl="5" marL="2743200" rtl="0" algn="l">
              <a:lnSpc>
                <a:spcPct val="120000"/>
              </a:lnSpc>
              <a:spcBef>
                <a:spcPts val="500"/>
              </a:spcBef>
              <a:spcAft>
                <a:spcPts val="0"/>
              </a:spcAft>
              <a:buClr>
                <a:schemeClr val="lt1"/>
              </a:buClr>
              <a:buSzPts val="2250"/>
              <a:buChar char="•"/>
              <a:defRPr/>
            </a:lvl6pPr>
            <a:lvl7pPr indent="-371475" lvl="6" marL="3200400" rtl="0" algn="l">
              <a:lnSpc>
                <a:spcPct val="120000"/>
              </a:lnSpc>
              <a:spcBef>
                <a:spcPts val="500"/>
              </a:spcBef>
              <a:spcAft>
                <a:spcPts val="0"/>
              </a:spcAft>
              <a:buClr>
                <a:schemeClr val="lt1"/>
              </a:buClr>
              <a:buSzPts val="2250"/>
              <a:buChar char="•"/>
              <a:defRPr/>
            </a:lvl7pPr>
            <a:lvl8pPr indent="-371475" lvl="7" marL="3657600" rtl="0" algn="l">
              <a:lnSpc>
                <a:spcPct val="120000"/>
              </a:lnSpc>
              <a:spcBef>
                <a:spcPts val="500"/>
              </a:spcBef>
              <a:spcAft>
                <a:spcPts val="0"/>
              </a:spcAft>
              <a:buClr>
                <a:schemeClr val="lt1"/>
              </a:buClr>
              <a:buSzPts val="2250"/>
              <a:buChar char="•"/>
              <a:defRPr/>
            </a:lvl8pPr>
            <a:lvl9pPr indent="-371475" lvl="8" marL="4114800" rtl="0" algn="l">
              <a:lnSpc>
                <a:spcPct val="120000"/>
              </a:lnSpc>
              <a:spcBef>
                <a:spcPts val="500"/>
              </a:spcBef>
              <a:spcAft>
                <a:spcPts val="0"/>
              </a:spcAft>
              <a:buClr>
                <a:schemeClr val="lt1"/>
              </a:buClr>
              <a:buSzPts val="2250"/>
              <a:buChar char="•"/>
              <a:defRPr/>
            </a:lvl9pPr>
          </a:lstStyle>
          <a:p/>
        </p:txBody>
      </p:sp>
      <p:sp>
        <p:nvSpPr>
          <p:cNvPr id="368" name="Google Shape;368;g25e08a00c29_0_638"/>
          <p:cNvSpPr txBox="1"/>
          <p:nvPr>
            <p:ph idx="10" type="dt"/>
          </p:nvPr>
        </p:nvSpPr>
        <p:spPr>
          <a:xfrm>
            <a:off x="7456921" y="5883276"/>
            <a:ext cx="27432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69" name="Google Shape;369;g25e08a00c29_0_638"/>
          <p:cNvSpPr txBox="1"/>
          <p:nvPr>
            <p:ph idx="11" type="ftr"/>
          </p:nvPr>
        </p:nvSpPr>
        <p:spPr>
          <a:xfrm>
            <a:off x="1141411" y="5883275"/>
            <a:ext cx="6239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70" name="Google Shape;370;g25e08a00c29_0_638"/>
          <p:cNvSpPr txBox="1"/>
          <p:nvPr>
            <p:ph idx="12" type="sldNum"/>
          </p:nvPr>
        </p:nvSpPr>
        <p:spPr>
          <a:xfrm>
            <a:off x="10276321" y="5883274"/>
            <a:ext cx="771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71" name="Shape 371"/>
        <p:cNvGrpSpPr/>
        <p:nvPr/>
      </p:nvGrpSpPr>
      <p:grpSpPr>
        <a:xfrm>
          <a:off x="0" y="0"/>
          <a:ext cx="0" cy="0"/>
          <a:chOff x="0" y="0"/>
          <a:chExt cx="0" cy="0"/>
        </a:xfrm>
      </p:grpSpPr>
      <p:sp>
        <p:nvSpPr>
          <p:cNvPr id="372" name="Google Shape;372;g25e08a00c29_0_647"/>
          <p:cNvSpPr txBox="1"/>
          <p:nvPr>
            <p:ph type="title"/>
          </p:nvPr>
        </p:nvSpPr>
        <p:spPr>
          <a:xfrm>
            <a:off x="1141413" y="618518"/>
            <a:ext cx="9906000" cy="1478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73" name="Google Shape;373;g25e08a00c29_0_647"/>
          <p:cNvSpPr txBox="1"/>
          <p:nvPr>
            <p:ph idx="10" type="dt"/>
          </p:nvPr>
        </p:nvSpPr>
        <p:spPr>
          <a:xfrm>
            <a:off x="7456921" y="5883276"/>
            <a:ext cx="27432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74" name="Google Shape;374;g25e08a00c29_0_647"/>
          <p:cNvSpPr txBox="1"/>
          <p:nvPr>
            <p:ph idx="11" type="ftr"/>
          </p:nvPr>
        </p:nvSpPr>
        <p:spPr>
          <a:xfrm>
            <a:off x="1141411" y="5883275"/>
            <a:ext cx="6239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75" name="Google Shape;375;g25e08a00c29_0_647"/>
          <p:cNvSpPr txBox="1"/>
          <p:nvPr>
            <p:ph idx="12" type="sldNum"/>
          </p:nvPr>
        </p:nvSpPr>
        <p:spPr>
          <a:xfrm>
            <a:off x="10276321" y="5883274"/>
            <a:ext cx="771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6" name="Shape 376"/>
        <p:cNvGrpSpPr/>
        <p:nvPr/>
      </p:nvGrpSpPr>
      <p:grpSpPr>
        <a:xfrm>
          <a:off x="0" y="0"/>
          <a:ext cx="0" cy="0"/>
          <a:chOff x="0" y="0"/>
          <a:chExt cx="0" cy="0"/>
        </a:xfrm>
      </p:grpSpPr>
      <p:sp>
        <p:nvSpPr>
          <p:cNvPr id="377" name="Google Shape;377;g25e08a00c29_0_652"/>
          <p:cNvSpPr txBox="1"/>
          <p:nvPr>
            <p:ph idx="10" type="dt"/>
          </p:nvPr>
        </p:nvSpPr>
        <p:spPr>
          <a:xfrm>
            <a:off x="7456921" y="5883276"/>
            <a:ext cx="27432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78" name="Google Shape;378;g25e08a00c29_0_652"/>
          <p:cNvSpPr txBox="1"/>
          <p:nvPr>
            <p:ph idx="11" type="ftr"/>
          </p:nvPr>
        </p:nvSpPr>
        <p:spPr>
          <a:xfrm>
            <a:off x="1141411" y="5883275"/>
            <a:ext cx="6239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79" name="Google Shape;379;g25e08a00c29_0_652"/>
          <p:cNvSpPr txBox="1"/>
          <p:nvPr>
            <p:ph idx="12" type="sldNum"/>
          </p:nvPr>
        </p:nvSpPr>
        <p:spPr>
          <a:xfrm>
            <a:off x="10276321" y="5883274"/>
            <a:ext cx="771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80" name="Shape 380"/>
        <p:cNvGrpSpPr/>
        <p:nvPr/>
      </p:nvGrpSpPr>
      <p:grpSpPr>
        <a:xfrm>
          <a:off x="0" y="0"/>
          <a:ext cx="0" cy="0"/>
          <a:chOff x="0" y="0"/>
          <a:chExt cx="0" cy="0"/>
        </a:xfrm>
      </p:grpSpPr>
      <p:sp>
        <p:nvSpPr>
          <p:cNvPr id="381" name="Google Shape;381;g25e08a00c29_0_656"/>
          <p:cNvSpPr txBox="1"/>
          <p:nvPr>
            <p:ph type="title"/>
          </p:nvPr>
        </p:nvSpPr>
        <p:spPr>
          <a:xfrm>
            <a:off x="1146705" y="609601"/>
            <a:ext cx="3855900" cy="16398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3200"/>
              <a:buFont typeface="Twentieth Century"/>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82" name="Google Shape;382;g25e08a00c29_0_656"/>
          <p:cNvSpPr txBox="1"/>
          <p:nvPr>
            <p:ph idx="1" type="body"/>
          </p:nvPr>
        </p:nvSpPr>
        <p:spPr>
          <a:xfrm>
            <a:off x="5156200" y="592666"/>
            <a:ext cx="5891100" cy="5198400"/>
          </a:xfrm>
          <a:prstGeom prst="rect">
            <a:avLst/>
          </a:prstGeom>
          <a:noFill/>
          <a:ln>
            <a:noFill/>
          </a:ln>
        </p:spPr>
        <p:txBody>
          <a:bodyPr anchorCtr="0" anchor="ctr" bIns="45700" lIns="91425" spcFirstLastPara="1" rIns="91425" wrap="square" tIns="45700">
            <a:normAutofit/>
          </a:bodyPr>
          <a:lstStyle>
            <a:lvl1pPr indent="-371475" lvl="0" marL="457200" rtl="0" algn="l">
              <a:lnSpc>
                <a:spcPct val="120000"/>
              </a:lnSpc>
              <a:spcBef>
                <a:spcPts val="1000"/>
              </a:spcBef>
              <a:spcAft>
                <a:spcPts val="0"/>
              </a:spcAft>
              <a:buClr>
                <a:schemeClr val="lt1"/>
              </a:buClr>
              <a:buSzPts val="2250"/>
              <a:buChar char="•"/>
              <a:defRPr/>
            </a:lvl1pPr>
            <a:lvl2pPr indent="-371475" lvl="1" marL="914400" rtl="0" algn="l">
              <a:lnSpc>
                <a:spcPct val="120000"/>
              </a:lnSpc>
              <a:spcBef>
                <a:spcPts val="500"/>
              </a:spcBef>
              <a:spcAft>
                <a:spcPts val="0"/>
              </a:spcAft>
              <a:buClr>
                <a:schemeClr val="lt1"/>
              </a:buClr>
              <a:buSzPts val="2250"/>
              <a:buChar char="•"/>
              <a:defRPr/>
            </a:lvl2pPr>
            <a:lvl3pPr indent="-371475" lvl="2" marL="1371600" rtl="0" algn="l">
              <a:lnSpc>
                <a:spcPct val="120000"/>
              </a:lnSpc>
              <a:spcBef>
                <a:spcPts val="500"/>
              </a:spcBef>
              <a:spcAft>
                <a:spcPts val="0"/>
              </a:spcAft>
              <a:buClr>
                <a:schemeClr val="lt1"/>
              </a:buClr>
              <a:buSzPts val="2250"/>
              <a:buChar char="•"/>
              <a:defRPr/>
            </a:lvl3pPr>
            <a:lvl4pPr indent="-371475" lvl="3" marL="1828800" rtl="0" algn="l">
              <a:lnSpc>
                <a:spcPct val="120000"/>
              </a:lnSpc>
              <a:spcBef>
                <a:spcPts val="500"/>
              </a:spcBef>
              <a:spcAft>
                <a:spcPts val="0"/>
              </a:spcAft>
              <a:buClr>
                <a:schemeClr val="lt1"/>
              </a:buClr>
              <a:buSzPts val="2250"/>
              <a:buChar char="•"/>
              <a:defRPr/>
            </a:lvl4pPr>
            <a:lvl5pPr indent="-371475" lvl="4" marL="2286000" rtl="0" algn="l">
              <a:lnSpc>
                <a:spcPct val="120000"/>
              </a:lnSpc>
              <a:spcBef>
                <a:spcPts val="500"/>
              </a:spcBef>
              <a:spcAft>
                <a:spcPts val="0"/>
              </a:spcAft>
              <a:buClr>
                <a:schemeClr val="lt1"/>
              </a:buClr>
              <a:buSzPts val="2250"/>
              <a:buChar char="•"/>
              <a:defRPr/>
            </a:lvl5pPr>
            <a:lvl6pPr indent="-371475" lvl="5" marL="2743200" rtl="0" algn="l">
              <a:lnSpc>
                <a:spcPct val="120000"/>
              </a:lnSpc>
              <a:spcBef>
                <a:spcPts val="500"/>
              </a:spcBef>
              <a:spcAft>
                <a:spcPts val="0"/>
              </a:spcAft>
              <a:buClr>
                <a:schemeClr val="lt1"/>
              </a:buClr>
              <a:buSzPts val="2250"/>
              <a:buChar char="•"/>
              <a:defRPr/>
            </a:lvl6pPr>
            <a:lvl7pPr indent="-371475" lvl="6" marL="3200400" rtl="0" algn="l">
              <a:lnSpc>
                <a:spcPct val="120000"/>
              </a:lnSpc>
              <a:spcBef>
                <a:spcPts val="500"/>
              </a:spcBef>
              <a:spcAft>
                <a:spcPts val="0"/>
              </a:spcAft>
              <a:buClr>
                <a:schemeClr val="lt1"/>
              </a:buClr>
              <a:buSzPts val="2250"/>
              <a:buChar char="•"/>
              <a:defRPr/>
            </a:lvl7pPr>
            <a:lvl8pPr indent="-371475" lvl="7" marL="3657600" rtl="0" algn="l">
              <a:lnSpc>
                <a:spcPct val="120000"/>
              </a:lnSpc>
              <a:spcBef>
                <a:spcPts val="500"/>
              </a:spcBef>
              <a:spcAft>
                <a:spcPts val="0"/>
              </a:spcAft>
              <a:buClr>
                <a:schemeClr val="lt1"/>
              </a:buClr>
              <a:buSzPts val="2250"/>
              <a:buChar char="•"/>
              <a:defRPr/>
            </a:lvl8pPr>
            <a:lvl9pPr indent="-371475" lvl="8" marL="4114800" rtl="0" algn="l">
              <a:lnSpc>
                <a:spcPct val="120000"/>
              </a:lnSpc>
              <a:spcBef>
                <a:spcPts val="500"/>
              </a:spcBef>
              <a:spcAft>
                <a:spcPts val="0"/>
              </a:spcAft>
              <a:buClr>
                <a:schemeClr val="lt1"/>
              </a:buClr>
              <a:buSzPts val="2250"/>
              <a:buChar char="•"/>
              <a:defRPr/>
            </a:lvl9pPr>
          </a:lstStyle>
          <a:p/>
        </p:txBody>
      </p:sp>
      <p:sp>
        <p:nvSpPr>
          <p:cNvPr id="383" name="Google Shape;383;g25e08a00c29_0_656"/>
          <p:cNvSpPr txBox="1"/>
          <p:nvPr>
            <p:ph idx="2" type="body"/>
          </p:nvPr>
        </p:nvSpPr>
        <p:spPr>
          <a:xfrm>
            <a:off x="1146705" y="2249486"/>
            <a:ext cx="3855900" cy="3541800"/>
          </a:xfrm>
          <a:prstGeom prst="rect">
            <a:avLst/>
          </a:prstGeom>
          <a:noFill/>
          <a:ln>
            <a:noFill/>
          </a:ln>
        </p:spPr>
        <p:txBody>
          <a:bodyPr anchorCtr="0" anchor="t" bIns="45700" lIns="91425" spcFirstLastPara="1" rIns="91425" wrap="square" tIns="45700">
            <a:normAutofit/>
          </a:bodyPr>
          <a:lstStyle>
            <a:lvl1pPr indent="-228600" lvl="0" marL="457200" rtl="0" algn="l">
              <a:lnSpc>
                <a:spcPct val="120000"/>
              </a:lnSpc>
              <a:spcBef>
                <a:spcPts val="1000"/>
              </a:spcBef>
              <a:spcAft>
                <a:spcPts val="0"/>
              </a:spcAft>
              <a:buClr>
                <a:schemeClr val="lt1"/>
              </a:buClr>
              <a:buSzPts val="2000"/>
              <a:buNone/>
              <a:defRPr sz="1600"/>
            </a:lvl1pPr>
            <a:lvl2pPr indent="-228600" lvl="1" marL="914400" rtl="0" algn="l">
              <a:lnSpc>
                <a:spcPct val="120000"/>
              </a:lnSpc>
              <a:spcBef>
                <a:spcPts val="500"/>
              </a:spcBef>
              <a:spcAft>
                <a:spcPts val="0"/>
              </a:spcAft>
              <a:buClr>
                <a:schemeClr val="lt1"/>
              </a:buClr>
              <a:buSzPts val="1750"/>
              <a:buNone/>
              <a:defRPr sz="1400"/>
            </a:lvl2pPr>
            <a:lvl3pPr indent="-228600" lvl="2" marL="1371600" rtl="0" algn="l">
              <a:lnSpc>
                <a:spcPct val="120000"/>
              </a:lnSpc>
              <a:spcBef>
                <a:spcPts val="500"/>
              </a:spcBef>
              <a:spcAft>
                <a:spcPts val="0"/>
              </a:spcAft>
              <a:buClr>
                <a:schemeClr val="lt1"/>
              </a:buClr>
              <a:buSzPts val="1500"/>
              <a:buNone/>
              <a:defRPr sz="1200"/>
            </a:lvl3pPr>
            <a:lvl4pPr indent="-228600" lvl="3" marL="1828800" rtl="0" algn="l">
              <a:lnSpc>
                <a:spcPct val="120000"/>
              </a:lnSpc>
              <a:spcBef>
                <a:spcPts val="500"/>
              </a:spcBef>
              <a:spcAft>
                <a:spcPts val="0"/>
              </a:spcAft>
              <a:buClr>
                <a:schemeClr val="lt1"/>
              </a:buClr>
              <a:buSzPts val="1250"/>
              <a:buNone/>
              <a:defRPr sz="1000"/>
            </a:lvl4pPr>
            <a:lvl5pPr indent="-228600" lvl="4" marL="2286000" rtl="0" algn="l">
              <a:lnSpc>
                <a:spcPct val="120000"/>
              </a:lnSpc>
              <a:spcBef>
                <a:spcPts val="500"/>
              </a:spcBef>
              <a:spcAft>
                <a:spcPts val="0"/>
              </a:spcAft>
              <a:buClr>
                <a:schemeClr val="lt1"/>
              </a:buClr>
              <a:buSzPts val="1250"/>
              <a:buNone/>
              <a:defRPr sz="1000"/>
            </a:lvl5pPr>
            <a:lvl6pPr indent="-228600" lvl="5" marL="2743200" rtl="0" algn="l">
              <a:lnSpc>
                <a:spcPct val="120000"/>
              </a:lnSpc>
              <a:spcBef>
                <a:spcPts val="500"/>
              </a:spcBef>
              <a:spcAft>
                <a:spcPts val="0"/>
              </a:spcAft>
              <a:buClr>
                <a:schemeClr val="lt1"/>
              </a:buClr>
              <a:buSzPts val="1250"/>
              <a:buNone/>
              <a:defRPr sz="1000"/>
            </a:lvl6pPr>
            <a:lvl7pPr indent="-228600" lvl="6" marL="3200400" rtl="0" algn="l">
              <a:lnSpc>
                <a:spcPct val="120000"/>
              </a:lnSpc>
              <a:spcBef>
                <a:spcPts val="500"/>
              </a:spcBef>
              <a:spcAft>
                <a:spcPts val="0"/>
              </a:spcAft>
              <a:buClr>
                <a:schemeClr val="lt1"/>
              </a:buClr>
              <a:buSzPts val="1250"/>
              <a:buNone/>
              <a:defRPr sz="1000"/>
            </a:lvl7pPr>
            <a:lvl8pPr indent="-228600" lvl="7" marL="3657600" rtl="0" algn="l">
              <a:lnSpc>
                <a:spcPct val="120000"/>
              </a:lnSpc>
              <a:spcBef>
                <a:spcPts val="500"/>
              </a:spcBef>
              <a:spcAft>
                <a:spcPts val="0"/>
              </a:spcAft>
              <a:buClr>
                <a:schemeClr val="lt1"/>
              </a:buClr>
              <a:buSzPts val="1250"/>
              <a:buNone/>
              <a:defRPr sz="1000"/>
            </a:lvl8pPr>
            <a:lvl9pPr indent="-228600" lvl="8" marL="4114800" rtl="0" algn="l">
              <a:lnSpc>
                <a:spcPct val="120000"/>
              </a:lnSpc>
              <a:spcBef>
                <a:spcPts val="500"/>
              </a:spcBef>
              <a:spcAft>
                <a:spcPts val="0"/>
              </a:spcAft>
              <a:buClr>
                <a:schemeClr val="lt1"/>
              </a:buClr>
              <a:buSzPts val="1250"/>
              <a:buNone/>
              <a:defRPr sz="1000"/>
            </a:lvl9pPr>
          </a:lstStyle>
          <a:p/>
        </p:txBody>
      </p:sp>
      <p:sp>
        <p:nvSpPr>
          <p:cNvPr id="384" name="Google Shape;384;g25e08a00c29_0_656"/>
          <p:cNvSpPr txBox="1"/>
          <p:nvPr>
            <p:ph idx="10" type="dt"/>
          </p:nvPr>
        </p:nvSpPr>
        <p:spPr>
          <a:xfrm>
            <a:off x="7456921" y="5883276"/>
            <a:ext cx="27432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85" name="Google Shape;385;g25e08a00c29_0_656"/>
          <p:cNvSpPr txBox="1"/>
          <p:nvPr>
            <p:ph idx="11" type="ftr"/>
          </p:nvPr>
        </p:nvSpPr>
        <p:spPr>
          <a:xfrm>
            <a:off x="1141411" y="5883275"/>
            <a:ext cx="6239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86" name="Google Shape;386;g25e08a00c29_0_656"/>
          <p:cNvSpPr txBox="1"/>
          <p:nvPr>
            <p:ph idx="12" type="sldNum"/>
          </p:nvPr>
        </p:nvSpPr>
        <p:spPr>
          <a:xfrm>
            <a:off x="10276321" y="5883274"/>
            <a:ext cx="771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87" name="Shape 387"/>
        <p:cNvGrpSpPr/>
        <p:nvPr/>
      </p:nvGrpSpPr>
      <p:grpSpPr>
        <a:xfrm>
          <a:off x="0" y="0"/>
          <a:ext cx="0" cy="0"/>
          <a:chOff x="0" y="0"/>
          <a:chExt cx="0" cy="0"/>
        </a:xfrm>
      </p:grpSpPr>
      <p:sp>
        <p:nvSpPr>
          <p:cNvPr id="388" name="Google Shape;388;g25e08a00c29_0_663"/>
          <p:cNvSpPr txBox="1"/>
          <p:nvPr>
            <p:ph type="title"/>
          </p:nvPr>
        </p:nvSpPr>
        <p:spPr>
          <a:xfrm>
            <a:off x="1141413" y="609600"/>
            <a:ext cx="5934600" cy="16398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3200"/>
              <a:buFont typeface="Twentieth Century"/>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89" name="Google Shape;389;g25e08a00c29_0_663"/>
          <p:cNvSpPr/>
          <p:nvPr>
            <p:ph idx="2" type="pic"/>
          </p:nvPr>
        </p:nvSpPr>
        <p:spPr>
          <a:xfrm>
            <a:off x="7380721" y="609601"/>
            <a:ext cx="3666600" cy="5181600"/>
          </a:xfrm>
          <a:prstGeom prst="round2DiagRect">
            <a:avLst>
              <a:gd fmla="val 5608" name="adj1"/>
              <a:gd fmla="val 0" name="adj2"/>
            </a:avLst>
          </a:prstGeom>
          <a:noFill/>
          <a:ln cap="sq" cmpd="sng" w="19050">
            <a:solidFill>
              <a:srgbClr val="E7FDA3">
                <a:alpha val="60000"/>
              </a:srgbClr>
            </a:solidFill>
            <a:prstDash val="solid"/>
            <a:miter lim="800000"/>
            <a:headEnd len="sm" w="sm" type="none"/>
            <a:tailEnd len="sm" w="sm" type="none"/>
          </a:ln>
          <a:effectLst>
            <a:outerShdw blurRad="88900" rotWithShape="0" algn="t" dir="5400000" dist="38100">
              <a:srgbClr val="000000">
                <a:alpha val="40000"/>
              </a:srgbClr>
            </a:outerShdw>
          </a:effectLst>
        </p:spPr>
      </p:sp>
      <p:sp>
        <p:nvSpPr>
          <p:cNvPr id="390" name="Google Shape;390;g25e08a00c29_0_663"/>
          <p:cNvSpPr txBox="1"/>
          <p:nvPr>
            <p:ph idx="1" type="body"/>
          </p:nvPr>
        </p:nvSpPr>
        <p:spPr>
          <a:xfrm>
            <a:off x="1141410" y="2249486"/>
            <a:ext cx="5934600" cy="3541800"/>
          </a:xfrm>
          <a:prstGeom prst="rect">
            <a:avLst/>
          </a:prstGeom>
          <a:noFill/>
          <a:ln>
            <a:noFill/>
          </a:ln>
        </p:spPr>
        <p:txBody>
          <a:bodyPr anchorCtr="0" anchor="t" bIns="45700" lIns="91425" spcFirstLastPara="1" rIns="91425" wrap="square" tIns="45700">
            <a:normAutofit/>
          </a:bodyPr>
          <a:lstStyle>
            <a:lvl1pPr indent="-228600" lvl="0" marL="457200" rtl="0" algn="l">
              <a:lnSpc>
                <a:spcPct val="120000"/>
              </a:lnSpc>
              <a:spcBef>
                <a:spcPts val="1000"/>
              </a:spcBef>
              <a:spcAft>
                <a:spcPts val="0"/>
              </a:spcAft>
              <a:buClr>
                <a:schemeClr val="lt1"/>
              </a:buClr>
              <a:buSzPts val="2000"/>
              <a:buNone/>
              <a:defRPr sz="1600"/>
            </a:lvl1pPr>
            <a:lvl2pPr indent="-228600" lvl="1" marL="914400" rtl="0" algn="l">
              <a:lnSpc>
                <a:spcPct val="120000"/>
              </a:lnSpc>
              <a:spcBef>
                <a:spcPts val="500"/>
              </a:spcBef>
              <a:spcAft>
                <a:spcPts val="0"/>
              </a:spcAft>
              <a:buClr>
                <a:schemeClr val="lt1"/>
              </a:buClr>
              <a:buSzPts val="1750"/>
              <a:buNone/>
              <a:defRPr sz="1400"/>
            </a:lvl2pPr>
            <a:lvl3pPr indent="-228600" lvl="2" marL="1371600" rtl="0" algn="l">
              <a:lnSpc>
                <a:spcPct val="120000"/>
              </a:lnSpc>
              <a:spcBef>
                <a:spcPts val="500"/>
              </a:spcBef>
              <a:spcAft>
                <a:spcPts val="0"/>
              </a:spcAft>
              <a:buClr>
                <a:schemeClr val="lt1"/>
              </a:buClr>
              <a:buSzPts val="1500"/>
              <a:buNone/>
              <a:defRPr sz="1200"/>
            </a:lvl3pPr>
            <a:lvl4pPr indent="-228600" lvl="3" marL="1828800" rtl="0" algn="l">
              <a:lnSpc>
                <a:spcPct val="120000"/>
              </a:lnSpc>
              <a:spcBef>
                <a:spcPts val="500"/>
              </a:spcBef>
              <a:spcAft>
                <a:spcPts val="0"/>
              </a:spcAft>
              <a:buClr>
                <a:schemeClr val="lt1"/>
              </a:buClr>
              <a:buSzPts val="1250"/>
              <a:buNone/>
              <a:defRPr sz="1000"/>
            </a:lvl4pPr>
            <a:lvl5pPr indent="-228600" lvl="4" marL="2286000" rtl="0" algn="l">
              <a:lnSpc>
                <a:spcPct val="120000"/>
              </a:lnSpc>
              <a:spcBef>
                <a:spcPts val="500"/>
              </a:spcBef>
              <a:spcAft>
                <a:spcPts val="0"/>
              </a:spcAft>
              <a:buClr>
                <a:schemeClr val="lt1"/>
              </a:buClr>
              <a:buSzPts val="1250"/>
              <a:buNone/>
              <a:defRPr sz="1000"/>
            </a:lvl5pPr>
            <a:lvl6pPr indent="-228600" lvl="5" marL="2743200" rtl="0" algn="l">
              <a:lnSpc>
                <a:spcPct val="120000"/>
              </a:lnSpc>
              <a:spcBef>
                <a:spcPts val="500"/>
              </a:spcBef>
              <a:spcAft>
                <a:spcPts val="0"/>
              </a:spcAft>
              <a:buClr>
                <a:schemeClr val="lt1"/>
              </a:buClr>
              <a:buSzPts val="1250"/>
              <a:buNone/>
              <a:defRPr sz="1000"/>
            </a:lvl6pPr>
            <a:lvl7pPr indent="-228600" lvl="6" marL="3200400" rtl="0" algn="l">
              <a:lnSpc>
                <a:spcPct val="120000"/>
              </a:lnSpc>
              <a:spcBef>
                <a:spcPts val="500"/>
              </a:spcBef>
              <a:spcAft>
                <a:spcPts val="0"/>
              </a:spcAft>
              <a:buClr>
                <a:schemeClr val="lt1"/>
              </a:buClr>
              <a:buSzPts val="1250"/>
              <a:buNone/>
              <a:defRPr sz="1000"/>
            </a:lvl7pPr>
            <a:lvl8pPr indent="-228600" lvl="7" marL="3657600" rtl="0" algn="l">
              <a:lnSpc>
                <a:spcPct val="120000"/>
              </a:lnSpc>
              <a:spcBef>
                <a:spcPts val="500"/>
              </a:spcBef>
              <a:spcAft>
                <a:spcPts val="0"/>
              </a:spcAft>
              <a:buClr>
                <a:schemeClr val="lt1"/>
              </a:buClr>
              <a:buSzPts val="1250"/>
              <a:buNone/>
              <a:defRPr sz="1000"/>
            </a:lvl8pPr>
            <a:lvl9pPr indent="-228600" lvl="8" marL="4114800" rtl="0" algn="l">
              <a:lnSpc>
                <a:spcPct val="120000"/>
              </a:lnSpc>
              <a:spcBef>
                <a:spcPts val="500"/>
              </a:spcBef>
              <a:spcAft>
                <a:spcPts val="0"/>
              </a:spcAft>
              <a:buClr>
                <a:schemeClr val="lt1"/>
              </a:buClr>
              <a:buSzPts val="1250"/>
              <a:buNone/>
              <a:defRPr sz="1000"/>
            </a:lvl9pPr>
          </a:lstStyle>
          <a:p/>
        </p:txBody>
      </p:sp>
      <p:sp>
        <p:nvSpPr>
          <p:cNvPr id="391" name="Google Shape;391;g25e08a00c29_0_663"/>
          <p:cNvSpPr txBox="1"/>
          <p:nvPr>
            <p:ph idx="10" type="dt"/>
          </p:nvPr>
        </p:nvSpPr>
        <p:spPr>
          <a:xfrm>
            <a:off x="7456921" y="5883276"/>
            <a:ext cx="27432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92" name="Google Shape;392;g25e08a00c29_0_663"/>
          <p:cNvSpPr txBox="1"/>
          <p:nvPr>
            <p:ph idx="11" type="ftr"/>
          </p:nvPr>
        </p:nvSpPr>
        <p:spPr>
          <a:xfrm>
            <a:off x="1141411" y="5883275"/>
            <a:ext cx="6239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93" name="Google Shape;393;g25e08a00c29_0_663"/>
          <p:cNvSpPr txBox="1"/>
          <p:nvPr>
            <p:ph idx="12" type="sldNum"/>
          </p:nvPr>
        </p:nvSpPr>
        <p:spPr>
          <a:xfrm>
            <a:off x="10276321" y="5883274"/>
            <a:ext cx="771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394" name="Shape 394"/>
        <p:cNvGrpSpPr/>
        <p:nvPr/>
      </p:nvGrpSpPr>
      <p:grpSpPr>
        <a:xfrm>
          <a:off x="0" y="0"/>
          <a:ext cx="0" cy="0"/>
          <a:chOff x="0" y="0"/>
          <a:chExt cx="0" cy="0"/>
        </a:xfrm>
      </p:grpSpPr>
      <p:sp>
        <p:nvSpPr>
          <p:cNvPr id="395" name="Google Shape;395;g25e08a00c29_0_670"/>
          <p:cNvSpPr txBox="1"/>
          <p:nvPr>
            <p:ph type="title"/>
          </p:nvPr>
        </p:nvSpPr>
        <p:spPr>
          <a:xfrm>
            <a:off x="1141410" y="4304664"/>
            <a:ext cx="9912300" cy="8193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3200"/>
              <a:buFont typeface="Twentieth Century"/>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96" name="Google Shape;396;g25e08a00c29_0_670"/>
          <p:cNvSpPr/>
          <p:nvPr>
            <p:ph idx="2" type="pic"/>
          </p:nvPr>
        </p:nvSpPr>
        <p:spPr>
          <a:xfrm>
            <a:off x="1141411" y="606426"/>
            <a:ext cx="9912300" cy="3299700"/>
          </a:xfrm>
          <a:prstGeom prst="round2DiagRect">
            <a:avLst>
              <a:gd fmla="val 4860" name="adj1"/>
              <a:gd fmla="val 0" name="adj2"/>
            </a:avLst>
          </a:prstGeom>
          <a:noFill/>
          <a:ln cap="sq" cmpd="sng" w="19050">
            <a:solidFill>
              <a:srgbClr val="E7FDA3">
                <a:alpha val="60000"/>
              </a:srgbClr>
            </a:solidFill>
            <a:prstDash val="solid"/>
            <a:miter lim="800000"/>
            <a:headEnd len="sm" w="sm" type="none"/>
            <a:tailEnd len="sm" w="sm" type="none"/>
          </a:ln>
          <a:effectLst>
            <a:outerShdw blurRad="88900" rotWithShape="0" algn="t" dir="5400000" dist="38100">
              <a:srgbClr val="000000">
                <a:alpha val="40000"/>
              </a:srgbClr>
            </a:outerShdw>
          </a:effectLst>
        </p:spPr>
      </p:sp>
      <p:sp>
        <p:nvSpPr>
          <p:cNvPr id="397" name="Google Shape;397;g25e08a00c29_0_670"/>
          <p:cNvSpPr txBox="1"/>
          <p:nvPr>
            <p:ph idx="1" type="body"/>
          </p:nvPr>
        </p:nvSpPr>
        <p:spPr>
          <a:xfrm>
            <a:off x="1141364" y="5124020"/>
            <a:ext cx="9910800" cy="682500"/>
          </a:xfrm>
          <a:prstGeom prst="rect">
            <a:avLst/>
          </a:prstGeom>
          <a:noFill/>
          <a:ln>
            <a:noFill/>
          </a:ln>
        </p:spPr>
        <p:txBody>
          <a:bodyPr anchorCtr="0" anchor="t" bIns="45700" lIns="91425" spcFirstLastPara="1" rIns="91425" wrap="square" tIns="45700">
            <a:normAutofit/>
          </a:bodyPr>
          <a:lstStyle>
            <a:lvl1pPr indent="-228600" lvl="0" marL="457200" rtl="0" algn="l">
              <a:lnSpc>
                <a:spcPct val="120000"/>
              </a:lnSpc>
              <a:spcBef>
                <a:spcPts val="1000"/>
              </a:spcBef>
              <a:spcAft>
                <a:spcPts val="0"/>
              </a:spcAft>
              <a:buClr>
                <a:schemeClr val="lt1"/>
              </a:buClr>
              <a:buSzPts val="2000"/>
              <a:buNone/>
              <a:defRPr sz="1600"/>
            </a:lvl1pPr>
            <a:lvl2pPr indent="-228600" lvl="1" marL="914400" rtl="0" algn="l">
              <a:lnSpc>
                <a:spcPct val="120000"/>
              </a:lnSpc>
              <a:spcBef>
                <a:spcPts val="500"/>
              </a:spcBef>
              <a:spcAft>
                <a:spcPts val="0"/>
              </a:spcAft>
              <a:buClr>
                <a:schemeClr val="lt1"/>
              </a:buClr>
              <a:buSzPts val="1750"/>
              <a:buNone/>
              <a:defRPr sz="1400"/>
            </a:lvl2pPr>
            <a:lvl3pPr indent="-228600" lvl="2" marL="1371600" rtl="0" algn="l">
              <a:lnSpc>
                <a:spcPct val="120000"/>
              </a:lnSpc>
              <a:spcBef>
                <a:spcPts val="500"/>
              </a:spcBef>
              <a:spcAft>
                <a:spcPts val="0"/>
              </a:spcAft>
              <a:buClr>
                <a:schemeClr val="lt1"/>
              </a:buClr>
              <a:buSzPts val="1500"/>
              <a:buNone/>
              <a:defRPr sz="1200"/>
            </a:lvl3pPr>
            <a:lvl4pPr indent="-228600" lvl="3" marL="1828800" rtl="0" algn="l">
              <a:lnSpc>
                <a:spcPct val="120000"/>
              </a:lnSpc>
              <a:spcBef>
                <a:spcPts val="500"/>
              </a:spcBef>
              <a:spcAft>
                <a:spcPts val="0"/>
              </a:spcAft>
              <a:buClr>
                <a:schemeClr val="lt1"/>
              </a:buClr>
              <a:buSzPts val="1250"/>
              <a:buNone/>
              <a:defRPr sz="1000"/>
            </a:lvl4pPr>
            <a:lvl5pPr indent="-228600" lvl="4" marL="2286000" rtl="0" algn="l">
              <a:lnSpc>
                <a:spcPct val="120000"/>
              </a:lnSpc>
              <a:spcBef>
                <a:spcPts val="500"/>
              </a:spcBef>
              <a:spcAft>
                <a:spcPts val="0"/>
              </a:spcAft>
              <a:buClr>
                <a:schemeClr val="lt1"/>
              </a:buClr>
              <a:buSzPts val="1250"/>
              <a:buNone/>
              <a:defRPr sz="1000"/>
            </a:lvl5pPr>
            <a:lvl6pPr indent="-228600" lvl="5" marL="2743200" rtl="0" algn="l">
              <a:lnSpc>
                <a:spcPct val="120000"/>
              </a:lnSpc>
              <a:spcBef>
                <a:spcPts val="500"/>
              </a:spcBef>
              <a:spcAft>
                <a:spcPts val="0"/>
              </a:spcAft>
              <a:buClr>
                <a:schemeClr val="lt1"/>
              </a:buClr>
              <a:buSzPts val="1250"/>
              <a:buNone/>
              <a:defRPr sz="1000"/>
            </a:lvl6pPr>
            <a:lvl7pPr indent="-228600" lvl="6" marL="3200400" rtl="0" algn="l">
              <a:lnSpc>
                <a:spcPct val="120000"/>
              </a:lnSpc>
              <a:spcBef>
                <a:spcPts val="500"/>
              </a:spcBef>
              <a:spcAft>
                <a:spcPts val="0"/>
              </a:spcAft>
              <a:buClr>
                <a:schemeClr val="lt1"/>
              </a:buClr>
              <a:buSzPts val="1250"/>
              <a:buNone/>
              <a:defRPr sz="1000"/>
            </a:lvl7pPr>
            <a:lvl8pPr indent="-228600" lvl="7" marL="3657600" rtl="0" algn="l">
              <a:lnSpc>
                <a:spcPct val="120000"/>
              </a:lnSpc>
              <a:spcBef>
                <a:spcPts val="500"/>
              </a:spcBef>
              <a:spcAft>
                <a:spcPts val="0"/>
              </a:spcAft>
              <a:buClr>
                <a:schemeClr val="lt1"/>
              </a:buClr>
              <a:buSzPts val="1250"/>
              <a:buNone/>
              <a:defRPr sz="1000"/>
            </a:lvl8pPr>
            <a:lvl9pPr indent="-228600" lvl="8" marL="4114800" rtl="0" algn="l">
              <a:lnSpc>
                <a:spcPct val="120000"/>
              </a:lnSpc>
              <a:spcBef>
                <a:spcPts val="500"/>
              </a:spcBef>
              <a:spcAft>
                <a:spcPts val="0"/>
              </a:spcAft>
              <a:buClr>
                <a:schemeClr val="lt1"/>
              </a:buClr>
              <a:buSzPts val="1250"/>
              <a:buNone/>
              <a:defRPr sz="1000"/>
            </a:lvl9pPr>
          </a:lstStyle>
          <a:p/>
        </p:txBody>
      </p:sp>
      <p:sp>
        <p:nvSpPr>
          <p:cNvPr id="398" name="Google Shape;398;g25e08a00c29_0_670"/>
          <p:cNvSpPr txBox="1"/>
          <p:nvPr>
            <p:ph idx="10" type="dt"/>
          </p:nvPr>
        </p:nvSpPr>
        <p:spPr>
          <a:xfrm>
            <a:off x="7456921" y="5883276"/>
            <a:ext cx="27432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99" name="Google Shape;399;g25e08a00c29_0_670"/>
          <p:cNvSpPr txBox="1"/>
          <p:nvPr>
            <p:ph idx="11" type="ftr"/>
          </p:nvPr>
        </p:nvSpPr>
        <p:spPr>
          <a:xfrm>
            <a:off x="1141411" y="5883275"/>
            <a:ext cx="6239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00" name="Google Shape;400;g25e08a00c29_0_670"/>
          <p:cNvSpPr txBox="1"/>
          <p:nvPr>
            <p:ph idx="12" type="sldNum"/>
          </p:nvPr>
        </p:nvSpPr>
        <p:spPr>
          <a:xfrm>
            <a:off x="10276321" y="5883274"/>
            <a:ext cx="771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401" name="Shape 401"/>
        <p:cNvGrpSpPr/>
        <p:nvPr/>
      </p:nvGrpSpPr>
      <p:grpSpPr>
        <a:xfrm>
          <a:off x="0" y="0"/>
          <a:ext cx="0" cy="0"/>
          <a:chOff x="0" y="0"/>
          <a:chExt cx="0" cy="0"/>
        </a:xfrm>
      </p:grpSpPr>
      <p:sp>
        <p:nvSpPr>
          <p:cNvPr id="402" name="Google Shape;402;g25e08a00c29_0_677"/>
          <p:cNvSpPr txBox="1"/>
          <p:nvPr>
            <p:ph type="title"/>
          </p:nvPr>
        </p:nvSpPr>
        <p:spPr>
          <a:xfrm>
            <a:off x="1141456" y="609600"/>
            <a:ext cx="9906000" cy="34290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3600"/>
              <a:buFont typeface="Twentieth Century"/>
              <a:buNone/>
              <a:defRPr sz="3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03" name="Google Shape;403;g25e08a00c29_0_677"/>
          <p:cNvSpPr txBox="1"/>
          <p:nvPr>
            <p:ph idx="1" type="body"/>
          </p:nvPr>
        </p:nvSpPr>
        <p:spPr>
          <a:xfrm>
            <a:off x="1141410" y="4419599"/>
            <a:ext cx="9904500" cy="13716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20000"/>
              </a:lnSpc>
              <a:spcBef>
                <a:spcPts val="1000"/>
              </a:spcBef>
              <a:spcAft>
                <a:spcPts val="0"/>
              </a:spcAft>
              <a:buClr>
                <a:schemeClr val="lt1"/>
              </a:buClr>
              <a:buSzPts val="2250"/>
              <a:buNone/>
              <a:defRPr sz="1800"/>
            </a:lvl1pPr>
            <a:lvl2pPr indent="-228600" lvl="1" marL="914400" rtl="0" algn="l">
              <a:lnSpc>
                <a:spcPct val="120000"/>
              </a:lnSpc>
              <a:spcBef>
                <a:spcPts val="500"/>
              </a:spcBef>
              <a:spcAft>
                <a:spcPts val="0"/>
              </a:spcAft>
              <a:buClr>
                <a:schemeClr val="lt1"/>
              </a:buClr>
              <a:buSzPts val="1750"/>
              <a:buNone/>
              <a:defRPr sz="1400"/>
            </a:lvl2pPr>
            <a:lvl3pPr indent="-228600" lvl="2" marL="1371600" rtl="0" algn="l">
              <a:lnSpc>
                <a:spcPct val="120000"/>
              </a:lnSpc>
              <a:spcBef>
                <a:spcPts val="500"/>
              </a:spcBef>
              <a:spcAft>
                <a:spcPts val="0"/>
              </a:spcAft>
              <a:buClr>
                <a:schemeClr val="lt1"/>
              </a:buClr>
              <a:buSzPts val="1500"/>
              <a:buNone/>
              <a:defRPr sz="1200"/>
            </a:lvl3pPr>
            <a:lvl4pPr indent="-228600" lvl="3" marL="1828800" rtl="0" algn="l">
              <a:lnSpc>
                <a:spcPct val="120000"/>
              </a:lnSpc>
              <a:spcBef>
                <a:spcPts val="500"/>
              </a:spcBef>
              <a:spcAft>
                <a:spcPts val="0"/>
              </a:spcAft>
              <a:buClr>
                <a:schemeClr val="lt1"/>
              </a:buClr>
              <a:buSzPts val="1250"/>
              <a:buNone/>
              <a:defRPr sz="1000"/>
            </a:lvl4pPr>
            <a:lvl5pPr indent="-228600" lvl="4" marL="2286000" rtl="0" algn="l">
              <a:lnSpc>
                <a:spcPct val="120000"/>
              </a:lnSpc>
              <a:spcBef>
                <a:spcPts val="500"/>
              </a:spcBef>
              <a:spcAft>
                <a:spcPts val="0"/>
              </a:spcAft>
              <a:buClr>
                <a:schemeClr val="lt1"/>
              </a:buClr>
              <a:buSzPts val="1250"/>
              <a:buNone/>
              <a:defRPr sz="1000"/>
            </a:lvl5pPr>
            <a:lvl6pPr indent="-228600" lvl="5" marL="2743200" rtl="0" algn="l">
              <a:lnSpc>
                <a:spcPct val="120000"/>
              </a:lnSpc>
              <a:spcBef>
                <a:spcPts val="500"/>
              </a:spcBef>
              <a:spcAft>
                <a:spcPts val="0"/>
              </a:spcAft>
              <a:buClr>
                <a:schemeClr val="lt1"/>
              </a:buClr>
              <a:buSzPts val="1250"/>
              <a:buNone/>
              <a:defRPr sz="1000"/>
            </a:lvl6pPr>
            <a:lvl7pPr indent="-228600" lvl="6" marL="3200400" rtl="0" algn="l">
              <a:lnSpc>
                <a:spcPct val="120000"/>
              </a:lnSpc>
              <a:spcBef>
                <a:spcPts val="500"/>
              </a:spcBef>
              <a:spcAft>
                <a:spcPts val="0"/>
              </a:spcAft>
              <a:buClr>
                <a:schemeClr val="lt1"/>
              </a:buClr>
              <a:buSzPts val="1250"/>
              <a:buNone/>
              <a:defRPr sz="1000"/>
            </a:lvl7pPr>
            <a:lvl8pPr indent="-228600" lvl="7" marL="3657600" rtl="0" algn="l">
              <a:lnSpc>
                <a:spcPct val="120000"/>
              </a:lnSpc>
              <a:spcBef>
                <a:spcPts val="500"/>
              </a:spcBef>
              <a:spcAft>
                <a:spcPts val="0"/>
              </a:spcAft>
              <a:buClr>
                <a:schemeClr val="lt1"/>
              </a:buClr>
              <a:buSzPts val="1250"/>
              <a:buNone/>
              <a:defRPr sz="1000"/>
            </a:lvl8pPr>
            <a:lvl9pPr indent="-228600" lvl="8" marL="4114800" rtl="0" algn="l">
              <a:lnSpc>
                <a:spcPct val="120000"/>
              </a:lnSpc>
              <a:spcBef>
                <a:spcPts val="500"/>
              </a:spcBef>
              <a:spcAft>
                <a:spcPts val="0"/>
              </a:spcAft>
              <a:buClr>
                <a:schemeClr val="lt1"/>
              </a:buClr>
              <a:buSzPts val="1250"/>
              <a:buNone/>
              <a:defRPr sz="1000"/>
            </a:lvl9pPr>
          </a:lstStyle>
          <a:p/>
        </p:txBody>
      </p:sp>
      <p:sp>
        <p:nvSpPr>
          <p:cNvPr id="404" name="Google Shape;404;g25e08a00c29_0_677"/>
          <p:cNvSpPr txBox="1"/>
          <p:nvPr>
            <p:ph idx="10" type="dt"/>
          </p:nvPr>
        </p:nvSpPr>
        <p:spPr>
          <a:xfrm>
            <a:off x="7456921" y="5883276"/>
            <a:ext cx="27432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05" name="Google Shape;405;g25e08a00c29_0_677"/>
          <p:cNvSpPr txBox="1"/>
          <p:nvPr>
            <p:ph idx="11" type="ftr"/>
          </p:nvPr>
        </p:nvSpPr>
        <p:spPr>
          <a:xfrm>
            <a:off x="1141411" y="5883275"/>
            <a:ext cx="6239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06" name="Google Shape;406;g25e08a00c29_0_677"/>
          <p:cNvSpPr txBox="1"/>
          <p:nvPr>
            <p:ph idx="12" type="sldNum"/>
          </p:nvPr>
        </p:nvSpPr>
        <p:spPr>
          <a:xfrm>
            <a:off x="10276321" y="5883274"/>
            <a:ext cx="771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407" name="Shape 407"/>
        <p:cNvGrpSpPr/>
        <p:nvPr/>
      </p:nvGrpSpPr>
      <p:grpSpPr>
        <a:xfrm>
          <a:off x="0" y="0"/>
          <a:ext cx="0" cy="0"/>
          <a:chOff x="0" y="0"/>
          <a:chExt cx="0" cy="0"/>
        </a:xfrm>
      </p:grpSpPr>
      <p:sp>
        <p:nvSpPr>
          <p:cNvPr id="408" name="Google Shape;408;g25e08a00c29_0_683"/>
          <p:cNvSpPr txBox="1"/>
          <p:nvPr>
            <p:ph type="title"/>
          </p:nvPr>
        </p:nvSpPr>
        <p:spPr>
          <a:xfrm>
            <a:off x="1446212" y="609599"/>
            <a:ext cx="9302700" cy="27483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3600"/>
              <a:buFont typeface="Twentieth Century"/>
              <a:buNone/>
              <a:defRPr sz="3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09" name="Google Shape;409;g25e08a00c29_0_683"/>
          <p:cNvSpPr txBox="1"/>
          <p:nvPr>
            <p:ph idx="1" type="body"/>
          </p:nvPr>
        </p:nvSpPr>
        <p:spPr>
          <a:xfrm>
            <a:off x="1720644" y="3365557"/>
            <a:ext cx="8752200" cy="549000"/>
          </a:xfrm>
          <a:prstGeom prst="rect">
            <a:avLst/>
          </a:prstGeom>
          <a:noFill/>
          <a:ln>
            <a:noFill/>
          </a:ln>
        </p:spPr>
        <p:txBody>
          <a:bodyPr anchorCtr="0" anchor="t" bIns="45700" lIns="91425" spcFirstLastPara="1" rIns="91425" wrap="square" tIns="45700">
            <a:normAutofit/>
          </a:bodyPr>
          <a:lstStyle>
            <a:lvl1pPr indent="-228600" lvl="0" marL="457200" rtl="0" algn="l">
              <a:lnSpc>
                <a:spcPct val="120000"/>
              </a:lnSpc>
              <a:spcBef>
                <a:spcPts val="1000"/>
              </a:spcBef>
              <a:spcAft>
                <a:spcPts val="0"/>
              </a:spcAft>
              <a:buClr>
                <a:schemeClr val="lt1"/>
              </a:buClr>
              <a:buSzPts val="1750"/>
              <a:buNone/>
              <a:defRPr sz="1400"/>
            </a:lvl1pPr>
            <a:lvl2pPr indent="-228600" lvl="1" marL="914400" rtl="0" algn="l">
              <a:lnSpc>
                <a:spcPct val="120000"/>
              </a:lnSpc>
              <a:spcBef>
                <a:spcPts val="500"/>
              </a:spcBef>
              <a:spcAft>
                <a:spcPts val="0"/>
              </a:spcAft>
              <a:buClr>
                <a:schemeClr val="lt1"/>
              </a:buClr>
              <a:buSzPts val="1750"/>
              <a:buNone/>
              <a:defRPr sz="1400"/>
            </a:lvl2pPr>
            <a:lvl3pPr indent="-228600" lvl="2" marL="1371600" rtl="0" algn="l">
              <a:lnSpc>
                <a:spcPct val="120000"/>
              </a:lnSpc>
              <a:spcBef>
                <a:spcPts val="500"/>
              </a:spcBef>
              <a:spcAft>
                <a:spcPts val="0"/>
              </a:spcAft>
              <a:buClr>
                <a:schemeClr val="lt1"/>
              </a:buClr>
              <a:buSzPts val="1500"/>
              <a:buNone/>
              <a:defRPr sz="1200"/>
            </a:lvl3pPr>
            <a:lvl4pPr indent="-228600" lvl="3" marL="1828800" rtl="0" algn="l">
              <a:lnSpc>
                <a:spcPct val="120000"/>
              </a:lnSpc>
              <a:spcBef>
                <a:spcPts val="500"/>
              </a:spcBef>
              <a:spcAft>
                <a:spcPts val="0"/>
              </a:spcAft>
              <a:buClr>
                <a:schemeClr val="lt1"/>
              </a:buClr>
              <a:buSzPts val="1250"/>
              <a:buNone/>
              <a:defRPr sz="1000"/>
            </a:lvl4pPr>
            <a:lvl5pPr indent="-228600" lvl="4" marL="2286000" rtl="0" algn="l">
              <a:lnSpc>
                <a:spcPct val="120000"/>
              </a:lnSpc>
              <a:spcBef>
                <a:spcPts val="500"/>
              </a:spcBef>
              <a:spcAft>
                <a:spcPts val="0"/>
              </a:spcAft>
              <a:buClr>
                <a:schemeClr val="lt1"/>
              </a:buClr>
              <a:buSzPts val="1250"/>
              <a:buNone/>
              <a:defRPr sz="1000"/>
            </a:lvl5pPr>
            <a:lvl6pPr indent="-228600" lvl="5" marL="2743200" rtl="0" algn="l">
              <a:lnSpc>
                <a:spcPct val="120000"/>
              </a:lnSpc>
              <a:spcBef>
                <a:spcPts val="500"/>
              </a:spcBef>
              <a:spcAft>
                <a:spcPts val="0"/>
              </a:spcAft>
              <a:buClr>
                <a:schemeClr val="lt1"/>
              </a:buClr>
              <a:buSzPts val="1250"/>
              <a:buNone/>
              <a:defRPr sz="1000"/>
            </a:lvl6pPr>
            <a:lvl7pPr indent="-228600" lvl="6" marL="3200400" rtl="0" algn="l">
              <a:lnSpc>
                <a:spcPct val="120000"/>
              </a:lnSpc>
              <a:spcBef>
                <a:spcPts val="500"/>
              </a:spcBef>
              <a:spcAft>
                <a:spcPts val="0"/>
              </a:spcAft>
              <a:buClr>
                <a:schemeClr val="lt1"/>
              </a:buClr>
              <a:buSzPts val="1250"/>
              <a:buNone/>
              <a:defRPr sz="1000"/>
            </a:lvl7pPr>
            <a:lvl8pPr indent="-228600" lvl="7" marL="3657600" rtl="0" algn="l">
              <a:lnSpc>
                <a:spcPct val="120000"/>
              </a:lnSpc>
              <a:spcBef>
                <a:spcPts val="500"/>
              </a:spcBef>
              <a:spcAft>
                <a:spcPts val="0"/>
              </a:spcAft>
              <a:buClr>
                <a:schemeClr val="lt1"/>
              </a:buClr>
              <a:buSzPts val="1250"/>
              <a:buNone/>
              <a:defRPr sz="1000"/>
            </a:lvl8pPr>
            <a:lvl9pPr indent="-228600" lvl="8" marL="4114800" rtl="0" algn="l">
              <a:lnSpc>
                <a:spcPct val="120000"/>
              </a:lnSpc>
              <a:spcBef>
                <a:spcPts val="500"/>
              </a:spcBef>
              <a:spcAft>
                <a:spcPts val="0"/>
              </a:spcAft>
              <a:buClr>
                <a:schemeClr val="lt1"/>
              </a:buClr>
              <a:buSzPts val="1250"/>
              <a:buNone/>
              <a:defRPr sz="1000"/>
            </a:lvl9pPr>
          </a:lstStyle>
          <a:p/>
        </p:txBody>
      </p:sp>
      <p:sp>
        <p:nvSpPr>
          <p:cNvPr id="410" name="Google Shape;410;g25e08a00c29_0_683"/>
          <p:cNvSpPr txBox="1"/>
          <p:nvPr>
            <p:ph idx="2" type="body"/>
          </p:nvPr>
        </p:nvSpPr>
        <p:spPr>
          <a:xfrm>
            <a:off x="1141411" y="4309919"/>
            <a:ext cx="9906000" cy="14895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20000"/>
              </a:lnSpc>
              <a:spcBef>
                <a:spcPts val="1000"/>
              </a:spcBef>
              <a:spcAft>
                <a:spcPts val="0"/>
              </a:spcAft>
              <a:buClr>
                <a:schemeClr val="lt1"/>
              </a:buClr>
              <a:buSzPts val="2250"/>
              <a:buNone/>
              <a:defRPr sz="1800"/>
            </a:lvl1pPr>
            <a:lvl2pPr indent="-228600" lvl="1" marL="914400" rtl="0" algn="l">
              <a:lnSpc>
                <a:spcPct val="120000"/>
              </a:lnSpc>
              <a:spcBef>
                <a:spcPts val="500"/>
              </a:spcBef>
              <a:spcAft>
                <a:spcPts val="0"/>
              </a:spcAft>
              <a:buClr>
                <a:schemeClr val="lt1"/>
              </a:buClr>
              <a:buSzPts val="1750"/>
              <a:buNone/>
              <a:defRPr sz="1400"/>
            </a:lvl2pPr>
            <a:lvl3pPr indent="-228600" lvl="2" marL="1371600" rtl="0" algn="l">
              <a:lnSpc>
                <a:spcPct val="120000"/>
              </a:lnSpc>
              <a:spcBef>
                <a:spcPts val="500"/>
              </a:spcBef>
              <a:spcAft>
                <a:spcPts val="0"/>
              </a:spcAft>
              <a:buClr>
                <a:schemeClr val="lt1"/>
              </a:buClr>
              <a:buSzPts val="1500"/>
              <a:buNone/>
              <a:defRPr sz="1200"/>
            </a:lvl3pPr>
            <a:lvl4pPr indent="-228600" lvl="3" marL="1828800" rtl="0" algn="l">
              <a:lnSpc>
                <a:spcPct val="120000"/>
              </a:lnSpc>
              <a:spcBef>
                <a:spcPts val="500"/>
              </a:spcBef>
              <a:spcAft>
                <a:spcPts val="0"/>
              </a:spcAft>
              <a:buClr>
                <a:schemeClr val="lt1"/>
              </a:buClr>
              <a:buSzPts val="1250"/>
              <a:buNone/>
              <a:defRPr sz="1000"/>
            </a:lvl4pPr>
            <a:lvl5pPr indent="-228600" lvl="4" marL="2286000" rtl="0" algn="l">
              <a:lnSpc>
                <a:spcPct val="120000"/>
              </a:lnSpc>
              <a:spcBef>
                <a:spcPts val="500"/>
              </a:spcBef>
              <a:spcAft>
                <a:spcPts val="0"/>
              </a:spcAft>
              <a:buClr>
                <a:schemeClr val="lt1"/>
              </a:buClr>
              <a:buSzPts val="1250"/>
              <a:buNone/>
              <a:defRPr sz="1000"/>
            </a:lvl5pPr>
            <a:lvl6pPr indent="-228600" lvl="5" marL="2743200" rtl="0" algn="l">
              <a:lnSpc>
                <a:spcPct val="120000"/>
              </a:lnSpc>
              <a:spcBef>
                <a:spcPts val="500"/>
              </a:spcBef>
              <a:spcAft>
                <a:spcPts val="0"/>
              </a:spcAft>
              <a:buClr>
                <a:schemeClr val="lt1"/>
              </a:buClr>
              <a:buSzPts val="1250"/>
              <a:buNone/>
              <a:defRPr sz="1000"/>
            </a:lvl6pPr>
            <a:lvl7pPr indent="-228600" lvl="6" marL="3200400" rtl="0" algn="l">
              <a:lnSpc>
                <a:spcPct val="120000"/>
              </a:lnSpc>
              <a:spcBef>
                <a:spcPts val="500"/>
              </a:spcBef>
              <a:spcAft>
                <a:spcPts val="0"/>
              </a:spcAft>
              <a:buClr>
                <a:schemeClr val="lt1"/>
              </a:buClr>
              <a:buSzPts val="1250"/>
              <a:buNone/>
              <a:defRPr sz="1000"/>
            </a:lvl7pPr>
            <a:lvl8pPr indent="-228600" lvl="7" marL="3657600" rtl="0" algn="l">
              <a:lnSpc>
                <a:spcPct val="120000"/>
              </a:lnSpc>
              <a:spcBef>
                <a:spcPts val="500"/>
              </a:spcBef>
              <a:spcAft>
                <a:spcPts val="0"/>
              </a:spcAft>
              <a:buClr>
                <a:schemeClr val="lt1"/>
              </a:buClr>
              <a:buSzPts val="1250"/>
              <a:buNone/>
              <a:defRPr sz="1000"/>
            </a:lvl8pPr>
            <a:lvl9pPr indent="-228600" lvl="8" marL="4114800" rtl="0" algn="l">
              <a:lnSpc>
                <a:spcPct val="120000"/>
              </a:lnSpc>
              <a:spcBef>
                <a:spcPts val="500"/>
              </a:spcBef>
              <a:spcAft>
                <a:spcPts val="0"/>
              </a:spcAft>
              <a:buClr>
                <a:schemeClr val="lt1"/>
              </a:buClr>
              <a:buSzPts val="1250"/>
              <a:buNone/>
              <a:defRPr sz="1000"/>
            </a:lvl9pPr>
          </a:lstStyle>
          <a:p/>
        </p:txBody>
      </p:sp>
      <p:sp>
        <p:nvSpPr>
          <p:cNvPr id="411" name="Google Shape;411;g25e08a00c29_0_683"/>
          <p:cNvSpPr txBox="1"/>
          <p:nvPr>
            <p:ph idx="10" type="dt"/>
          </p:nvPr>
        </p:nvSpPr>
        <p:spPr>
          <a:xfrm>
            <a:off x="7456921" y="5883276"/>
            <a:ext cx="27432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12" name="Google Shape;412;g25e08a00c29_0_683"/>
          <p:cNvSpPr txBox="1"/>
          <p:nvPr>
            <p:ph idx="11" type="ftr"/>
          </p:nvPr>
        </p:nvSpPr>
        <p:spPr>
          <a:xfrm>
            <a:off x="1141411" y="5883275"/>
            <a:ext cx="6239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13" name="Google Shape;413;g25e08a00c29_0_683"/>
          <p:cNvSpPr txBox="1"/>
          <p:nvPr>
            <p:ph idx="12" type="sldNum"/>
          </p:nvPr>
        </p:nvSpPr>
        <p:spPr>
          <a:xfrm>
            <a:off x="10276321" y="5883274"/>
            <a:ext cx="771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14" name="Google Shape;414;g25e08a00c29_0_683"/>
          <p:cNvSpPr txBox="1"/>
          <p:nvPr/>
        </p:nvSpPr>
        <p:spPr>
          <a:xfrm>
            <a:off x="903512" y="732394"/>
            <a:ext cx="609600" cy="5847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lt1"/>
              </a:buClr>
              <a:buSzPts val="8000"/>
              <a:buFont typeface="Twentieth Century"/>
              <a:buNone/>
            </a:pPr>
            <a:r>
              <a:rPr b="0" lang="en-US" sz="8000" cap="none">
                <a:solidFill>
                  <a:schemeClr val="lt1"/>
                </a:solidFill>
                <a:latin typeface="Twentieth Century"/>
                <a:ea typeface="Twentieth Century"/>
                <a:cs typeface="Twentieth Century"/>
                <a:sym typeface="Twentieth Century"/>
              </a:rPr>
              <a:t>“</a:t>
            </a:r>
            <a:endParaRPr/>
          </a:p>
        </p:txBody>
      </p:sp>
      <p:sp>
        <p:nvSpPr>
          <p:cNvPr id="415" name="Google Shape;415;g25e08a00c29_0_683"/>
          <p:cNvSpPr txBox="1"/>
          <p:nvPr/>
        </p:nvSpPr>
        <p:spPr>
          <a:xfrm>
            <a:off x="10537370" y="2764972"/>
            <a:ext cx="609600" cy="5847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lt1"/>
              </a:buClr>
              <a:buSzPts val="8000"/>
              <a:buFont typeface="Twentieth Century"/>
              <a:buNone/>
            </a:pPr>
            <a:r>
              <a:rPr b="0" lang="en-US" sz="8000" cap="none">
                <a:solidFill>
                  <a:schemeClr val="lt1"/>
                </a:solidFill>
                <a:latin typeface="Twentieth Century"/>
                <a:ea typeface="Twentieth Century"/>
                <a:cs typeface="Twentieth Century"/>
                <a:sym typeface="Twentieth Century"/>
              </a:rPr>
              <a:t>”</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4" name="Shape 124"/>
        <p:cNvGrpSpPr/>
        <p:nvPr/>
      </p:nvGrpSpPr>
      <p:grpSpPr>
        <a:xfrm>
          <a:off x="0" y="0"/>
          <a:ext cx="0" cy="0"/>
          <a:chOff x="0" y="0"/>
          <a:chExt cx="0" cy="0"/>
        </a:xfrm>
      </p:grpSpPr>
      <p:sp>
        <p:nvSpPr>
          <p:cNvPr id="125" name="Google Shape;125;p42"/>
          <p:cNvSpPr txBox="1"/>
          <p:nvPr>
            <p:ph type="title"/>
          </p:nvPr>
        </p:nvSpPr>
        <p:spPr>
          <a:xfrm>
            <a:off x="1141411" y="1419226"/>
            <a:ext cx="99060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Twentieth Century"/>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42"/>
          <p:cNvSpPr txBox="1"/>
          <p:nvPr>
            <p:ph idx="1" type="body"/>
          </p:nvPr>
        </p:nvSpPr>
        <p:spPr>
          <a:xfrm>
            <a:off x="1141411" y="4424362"/>
            <a:ext cx="9906000" cy="1374776"/>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lt1"/>
              </a:buClr>
              <a:buSzPts val="2250"/>
              <a:buNone/>
              <a:defRPr sz="1800" cap="none">
                <a:solidFill>
                  <a:schemeClr val="lt1"/>
                </a:solidFill>
              </a:defRPr>
            </a:lvl1pPr>
            <a:lvl2pPr indent="-228600" lvl="1" marL="914400" algn="l">
              <a:lnSpc>
                <a:spcPct val="120000"/>
              </a:lnSpc>
              <a:spcBef>
                <a:spcPts val="500"/>
              </a:spcBef>
              <a:spcAft>
                <a:spcPts val="0"/>
              </a:spcAft>
              <a:buClr>
                <a:schemeClr val="lt1"/>
              </a:buClr>
              <a:buSzPts val="2250"/>
              <a:buNone/>
              <a:defRPr sz="1800">
                <a:solidFill>
                  <a:schemeClr val="lt1"/>
                </a:solidFill>
              </a:defRPr>
            </a:lvl2pPr>
            <a:lvl3pPr indent="-228600" lvl="2" marL="1371600" algn="l">
              <a:lnSpc>
                <a:spcPct val="120000"/>
              </a:lnSpc>
              <a:spcBef>
                <a:spcPts val="500"/>
              </a:spcBef>
              <a:spcAft>
                <a:spcPts val="0"/>
              </a:spcAft>
              <a:buClr>
                <a:schemeClr val="lt1"/>
              </a:buClr>
              <a:buSzPts val="2250"/>
              <a:buNone/>
              <a:defRPr sz="1800">
                <a:solidFill>
                  <a:schemeClr val="lt1"/>
                </a:solidFill>
              </a:defRPr>
            </a:lvl3pPr>
            <a:lvl4pPr indent="-228600" lvl="3" marL="1828800" algn="l">
              <a:lnSpc>
                <a:spcPct val="120000"/>
              </a:lnSpc>
              <a:spcBef>
                <a:spcPts val="500"/>
              </a:spcBef>
              <a:spcAft>
                <a:spcPts val="0"/>
              </a:spcAft>
              <a:buClr>
                <a:schemeClr val="lt1"/>
              </a:buClr>
              <a:buSzPts val="2000"/>
              <a:buNone/>
              <a:defRPr sz="1600">
                <a:solidFill>
                  <a:schemeClr val="lt1"/>
                </a:solidFill>
              </a:defRPr>
            </a:lvl4pPr>
            <a:lvl5pPr indent="-228600" lvl="4" marL="2286000" algn="l">
              <a:lnSpc>
                <a:spcPct val="120000"/>
              </a:lnSpc>
              <a:spcBef>
                <a:spcPts val="500"/>
              </a:spcBef>
              <a:spcAft>
                <a:spcPts val="0"/>
              </a:spcAft>
              <a:buClr>
                <a:schemeClr val="lt1"/>
              </a:buClr>
              <a:buSzPts val="2000"/>
              <a:buNone/>
              <a:defRPr sz="1600">
                <a:solidFill>
                  <a:schemeClr val="lt1"/>
                </a:solidFill>
              </a:defRPr>
            </a:lvl5pPr>
            <a:lvl6pPr indent="-228600" lvl="5" marL="2743200" algn="l">
              <a:lnSpc>
                <a:spcPct val="120000"/>
              </a:lnSpc>
              <a:spcBef>
                <a:spcPts val="500"/>
              </a:spcBef>
              <a:spcAft>
                <a:spcPts val="0"/>
              </a:spcAft>
              <a:buClr>
                <a:schemeClr val="lt1"/>
              </a:buClr>
              <a:buSzPts val="2000"/>
              <a:buNone/>
              <a:defRPr sz="1600">
                <a:solidFill>
                  <a:schemeClr val="lt1"/>
                </a:solidFill>
              </a:defRPr>
            </a:lvl6pPr>
            <a:lvl7pPr indent="-228600" lvl="6" marL="3200400" algn="l">
              <a:lnSpc>
                <a:spcPct val="120000"/>
              </a:lnSpc>
              <a:spcBef>
                <a:spcPts val="500"/>
              </a:spcBef>
              <a:spcAft>
                <a:spcPts val="0"/>
              </a:spcAft>
              <a:buClr>
                <a:schemeClr val="lt1"/>
              </a:buClr>
              <a:buSzPts val="2000"/>
              <a:buNone/>
              <a:defRPr sz="1600">
                <a:solidFill>
                  <a:schemeClr val="lt1"/>
                </a:solidFill>
              </a:defRPr>
            </a:lvl7pPr>
            <a:lvl8pPr indent="-228600" lvl="7" marL="3657600" algn="l">
              <a:lnSpc>
                <a:spcPct val="120000"/>
              </a:lnSpc>
              <a:spcBef>
                <a:spcPts val="500"/>
              </a:spcBef>
              <a:spcAft>
                <a:spcPts val="0"/>
              </a:spcAft>
              <a:buClr>
                <a:schemeClr val="lt1"/>
              </a:buClr>
              <a:buSzPts val="2000"/>
              <a:buNone/>
              <a:defRPr sz="1600">
                <a:solidFill>
                  <a:schemeClr val="lt1"/>
                </a:solidFill>
              </a:defRPr>
            </a:lvl8pPr>
            <a:lvl9pPr indent="-228600" lvl="8" marL="4114800" algn="l">
              <a:lnSpc>
                <a:spcPct val="120000"/>
              </a:lnSpc>
              <a:spcBef>
                <a:spcPts val="500"/>
              </a:spcBef>
              <a:spcAft>
                <a:spcPts val="0"/>
              </a:spcAft>
              <a:buClr>
                <a:schemeClr val="lt1"/>
              </a:buClr>
              <a:buSzPts val="2000"/>
              <a:buNone/>
              <a:defRPr sz="1600">
                <a:solidFill>
                  <a:schemeClr val="lt1"/>
                </a:solidFill>
              </a:defRPr>
            </a:lvl9pPr>
          </a:lstStyle>
          <a:p/>
        </p:txBody>
      </p:sp>
      <p:sp>
        <p:nvSpPr>
          <p:cNvPr id="127" name="Google Shape;127;p42"/>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42"/>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42"/>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416" name="Shape 416"/>
        <p:cNvGrpSpPr/>
        <p:nvPr/>
      </p:nvGrpSpPr>
      <p:grpSpPr>
        <a:xfrm>
          <a:off x="0" y="0"/>
          <a:ext cx="0" cy="0"/>
          <a:chOff x="0" y="0"/>
          <a:chExt cx="0" cy="0"/>
        </a:xfrm>
      </p:grpSpPr>
      <p:sp>
        <p:nvSpPr>
          <p:cNvPr id="417" name="Google Shape;417;g25e08a00c29_0_692"/>
          <p:cNvSpPr txBox="1"/>
          <p:nvPr>
            <p:ph type="title"/>
          </p:nvPr>
        </p:nvSpPr>
        <p:spPr>
          <a:xfrm>
            <a:off x="1141410" y="2134041"/>
            <a:ext cx="9906000" cy="25119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3600"/>
              <a:buFont typeface="Twentieth Century"/>
              <a:buNone/>
              <a:defRPr sz="3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8" name="Google Shape;418;g25e08a00c29_0_692"/>
          <p:cNvSpPr txBox="1"/>
          <p:nvPr>
            <p:ph idx="1" type="body"/>
          </p:nvPr>
        </p:nvSpPr>
        <p:spPr>
          <a:xfrm>
            <a:off x="1141364" y="4657655"/>
            <a:ext cx="9904500" cy="1140600"/>
          </a:xfrm>
          <a:prstGeom prst="rect">
            <a:avLst/>
          </a:prstGeom>
          <a:noFill/>
          <a:ln>
            <a:noFill/>
          </a:ln>
        </p:spPr>
        <p:txBody>
          <a:bodyPr anchorCtr="0" anchor="t" bIns="45700" lIns="91425" spcFirstLastPara="1" rIns="91425" wrap="square" tIns="45700">
            <a:normAutofit/>
          </a:bodyPr>
          <a:lstStyle>
            <a:lvl1pPr indent="-228600" lvl="0" marL="457200" rtl="0" algn="l">
              <a:lnSpc>
                <a:spcPct val="120000"/>
              </a:lnSpc>
              <a:spcBef>
                <a:spcPts val="1000"/>
              </a:spcBef>
              <a:spcAft>
                <a:spcPts val="0"/>
              </a:spcAft>
              <a:buClr>
                <a:schemeClr val="lt1"/>
              </a:buClr>
              <a:buSzPts val="2250"/>
              <a:buNone/>
              <a:defRPr sz="1800"/>
            </a:lvl1pPr>
            <a:lvl2pPr indent="-228600" lvl="1" marL="914400" rtl="0" algn="l">
              <a:lnSpc>
                <a:spcPct val="120000"/>
              </a:lnSpc>
              <a:spcBef>
                <a:spcPts val="500"/>
              </a:spcBef>
              <a:spcAft>
                <a:spcPts val="0"/>
              </a:spcAft>
              <a:buClr>
                <a:schemeClr val="lt1"/>
              </a:buClr>
              <a:buSzPts val="1750"/>
              <a:buNone/>
              <a:defRPr sz="1400"/>
            </a:lvl2pPr>
            <a:lvl3pPr indent="-228600" lvl="2" marL="1371600" rtl="0" algn="l">
              <a:lnSpc>
                <a:spcPct val="120000"/>
              </a:lnSpc>
              <a:spcBef>
                <a:spcPts val="500"/>
              </a:spcBef>
              <a:spcAft>
                <a:spcPts val="0"/>
              </a:spcAft>
              <a:buClr>
                <a:schemeClr val="lt1"/>
              </a:buClr>
              <a:buSzPts val="1500"/>
              <a:buNone/>
              <a:defRPr sz="1200"/>
            </a:lvl3pPr>
            <a:lvl4pPr indent="-228600" lvl="3" marL="1828800" rtl="0" algn="l">
              <a:lnSpc>
                <a:spcPct val="120000"/>
              </a:lnSpc>
              <a:spcBef>
                <a:spcPts val="500"/>
              </a:spcBef>
              <a:spcAft>
                <a:spcPts val="0"/>
              </a:spcAft>
              <a:buClr>
                <a:schemeClr val="lt1"/>
              </a:buClr>
              <a:buSzPts val="1250"/>
              <a:buNone/>
              <a:defRPr sz="1000"/>
            </a:lvl4pPr>
            <a:lvl5pPr indent="-228600" lvl="4" marL="2286000" rtl="0" algn="l">
              <a:lnSpc>
                <a:spcPct val="120000"/>
              </a:lnSpc>
              <a:spcBef>
                <a:spcPts val="500"/>
              </a:spcBef>
              <a:spcAft>
                <a:spcPts val="0"/>
              </a:spcAft>
              <a:buClr>
                <a:schemeClr val="lt1"/>
              </a:buClr>
              <a:buSzPts val="1250"/>
              <a:buNone/>
              <a:defRPr sz="1000"/>
            </a:lvl5pPr>
            <a:lvl6pPr indent="-228600" lvl="5" marL="2743200" rtl="0" algn="l">
              <a:lnSpc>
                <a:spcPct val="120000"/>
              </a:lnSpc>
              <a:spcBef>
                <a:spcPts val="500"/>
              </a:spcBef>
              <a:spcAft>
                <a:spcPts val="0"/>
              </a:spcAft>
              <a:buClr>
                <a:schemeClr val="lt1"/>
              </a:buClr>
              <a:buSzPts val="1250"/>
              <a:buNone/>
              <a:defRPr sz="1000"/>
            </a:lvl6pPr>
            <a:lvl7pPr indent="-228600" lvl="6" marL="3200400" rtl="0" algn="l">
              <a:lnSpc>
                <a:spcPct val="120000"/>
              </a:lnSpc>
              <a:spcBef>
                <a:spcPts val="500"/>
              </a:spcBef>
              <a:spcAft>
                <a:spcPts val="0"/>
              </a:spcAft>
              <a:buClr>
                <a:schemeClr val="lt1"/>
              </a:buClr>
              <a:buSzPts val="1250"/>
              <a:buNone/>
              <a:defRPr sz="1000"/>
            </a:lvl7pPr>
            <a:lvl8pPr indent="-228600" lvl="7" marL="3657600" rtl="0" algn="l">
              <a:lnSpc>
                <a:spcPct val="120000"/>
              </a:lnSpc>
              <a:spcBef>
                <a:spcPts val="500"/>
              </a:spcBef>
              <a:spcAft>
                <a:spcPts val="0"/>
              </a:spcAft>
              <a:buClr>
                <a:schemeClr val="lt1"/>
              </a:buClr>
              <a:buSzPts val="1250"/>
              <a:buNone/>
              <a:defRPr sz="1000"/>
            </a:lvl8pPr>
            <a:lvl9pPr indent="-228600" lvl="8" marL="4114800" rtl="0" algn="l">
              <a:lnSpc>
                <a:spcPct val="120000"/>
              </a:lnSpc>
              <a:spcBef>
                <a:spcPts val="500"/>
              </a:spcBef>
              <a:spcAft>
                <a:spcPts val="0"/>
              </a:spcAft>
              <a:buClr>
                <a:schemeClr val="lt1"/>
              </a:buClr>
              <a:buSzPts val="1250"/>
              <a:buNone/>
              <a:defRPr sz="1000"/>
            </a:lvl9pPr>
          </a:lstStyle>
          <a:p/>
        </p:txBody>
      </p:sp>
      <p:sp>
        <p:nvSpPr>
          <p:cNvPr id="419" name="Google Shape;419;g25e08a00c29_0_692"/>
          <p:cNvSpPr txBox="1"/>
          <p:nvPr>
            <p:ph idx="10" type="dt"/>
          </p:nvPr>
        </p:nvSpPr>
        <p:spPr>
          <a:xfrm>
            <a:off x="7456921" y="5883276"/>
            <a:ext cx="27432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20" name="Google Shape;420;g25e08a00c29_0_692"/>
          <p:cNvSpPr txBox="1"/>
          <p:nvPr>
            <p:ph idx="11" type="ftr"/>
          </p:nvPr>
        </p:nvSpPr>
        <p:spPr>
          <a:xfrm>
            <a:off x="1141411" y="5883275"/>
            <a:ext cx="6239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21" name="Google Shape;421;g25e08a00c29_0_692"/>
          <p:cNvSpPr txBox="1"/>
          <p:nvPr>
            <p:ph idx="12" type="sldNum"/>
          </p:nvPr>
        </p:nvSpPr>
        <p:spPr>
          <a:xfrm>
            <a:off x="10276321" y="5883274"/>
            <a:ext cx="771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422" name="Shape 422"/>
        <p:cNvGrpSpPr/>
        <p:nvPr/>
      </p:nvGrpSpPr>
      <p:grpSpPr>
        <a:xfrm>
          <a:off x="0" y="0"/>
          <a:ext cx="0" cy="0"/>
          <a:chOff x="0" y="0"/>
          <a:chExt cx="0" cy="0"/>
        </a:xfrm>
      </p:grpSpPr>
      <p:sp>
        <p:nvSpPr>
          <p:cNvPr id="423" name="Google Shape;423;g25e08a00c29_0_698"/>
          <p:cNvSpPr txBox="1"/>
          <p:nvPr>
            <p:ph type="title"/>
          </p:nvPr>
        </p:nvSpPr>
        <p:spPr>
          <a:xfrm>
            <a:off x="1141413" y="609600"/>
            <a:ext cx="9906000" cy="19050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24" name="Google Shape;424;g25e08a00c29_0_698"/>
          <p:cNvSpPr txBox="1"/>
          <p:nvPr>
            <p:ph idx="1" type="body"/>
          </p:nvPr>
        </p:nvSpPr>
        <p:spPr>
          <a:xfrm>
            <a:off x="1141410" y="2674463"/>
            <a:ext cx="3196800" cy="685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lt1"/>
              </a:buClr>
              <a:buSzPts val="3000"/>
              <a:buNone/>
              <a:defRPr b="0" sz="2400" cap="none">
                <a:solidFill>
                  <a:schemeClr val="lt1"/>
                </a:solidFill>
              </a:defRPr>
            </a:lvl1pPr>
            <a:lvl2pPr indent="-228600" lvl="1" marL="914400" rtl="0" algn="l">
              <a:lnSpc>
                <a:spcPct val="120000"/>
              </a:lnSpc>
              <a:spcBef>
                <a:spcPts val="500"/>
              </a:spcBef>
              <a:spcAft>
                <a:spcPts val="0"/>
              </a:spcAft>
              <a:buClr>
                <a:schemeClr val="lt1"/>
              </a:buClr>
              <a:buSzPts val="2500"/>
              <a:buNone/>
              <a:defRPr b="1" sz="2000"/>
            </a:lvl2pPr>
            <a:lvl3pPr indent="-228600" lvl="2" marL="1371600" rtl="0" algn="l">
              <a:lnSpc>
                <a:spcPct val="120000"/>
              </a:lnSpc>
              <a:spcBef>
                <a:spcPts val="500"/>
              </a:spcBef>
              <a:spcAft>
                <a:spcPts val="0"/>
              </a:spcAft>
              <a:buClr>
                <a:schemeClr val="lt1"/>
              </a:buClr>
              <a:buSzPts val="2250"/>
              <a:buNone/>
              <a:defRPr b="1" sz="1800"/>
            </a:lvl3pPr>
            <a:lvl4pPr indent="-228600" lvl="3" marL="1828800" rtl="0" algn="l">
              <a:lnSpc>
                <a:spcPct val="120000"/>
              </a:lnSpc>
              <a:spcBef>
                <a:spcPts val="500"/>
              </a:spcBef>
              <a:spcAft>
                <a:spcPts val="0"/>
              </a:spcAft>
              <a:buClr>
                <a:schemeClr val="lt1"/>
              </a:buClr>
              <a:buSzPts val="2000"/>
              <a:buNone/>
              <a:defRPr b="1" sz="1600"/>
            </a:lvl4pPr>
            <a:lvl5pPr indent="-228600" lvl="4" marL="2286000" rtl="0" algn="l">
              <a:lnSpc>
                <a:spcPct val="120000"/>
              </a:lnSpc>
              <a:spcBef>
                <a:spcPts val="500"/>
              </a:spcBef>
              <a:spcAft>
                <a:spcPts val="0"/>
              </a:spcAft>
              <a:buClr>
                <a:schemeClr val="lt1"/>
              </a:buClr>
              <a:buSzPts val="2000"/>
              <a:buNone/>
              <a:defRPr b="1" sz="1600"/>
            </a:lvl5pPr>
            <a:lvl6pPr indent="-228600" lvl="5" marL="2743200" rtl="0" algn="l">
              <a:lnSpc>
                <a:spcPct val="120000"/>
              </a:lnSpc>
              <a:spcBef>
                <a:spcPts val="500"/>
              </a:spcBef>
              <a:spcAft>
                <a:spcPts val="0"/>
              </a:spcAft>
              <a:buClr>
                <a:schemeClr val="lt1"/>
              </a:buClr>
              <a:buSzPts val="2000"/>
              <a:buNone/>
              <a:defRPr b="1" sz="1600"/>
            </a:lvl6pPr>
            <a:lvl7pPr indent="-228600" lvl="6" marL="3200400" rtl="0" algn="l">
              <a:lnSpc>
                <a:spcPct val="120000"/>
              </a:lnSpc>
              <a:spcBef>
                <a:spcPts val="500"/>
              </a:spcBef>
              <a:spcAft>
                <a:spcPts val="0"/>
              </a:spcAft>
              <a:buClr>
                <a:schemeClr val="lt1"/>
              </a:buClr>
              <a:buSzPts val="2000"/>
              <a:buNone/>
              <a:defRPr b="1" sz="1600"/>
            </a:lvl7pPr>
            <a:lvl8pPr indent="-228600" lvl="7" marL="3657600" rtl="0" algn="l">
              <a:lnSpc>
                <a:spcPct val="120000"/>
              </a:lnSpc>
              <a:spcBef>
                <a:spcPts val="500"/>
              </a:spcBef>
              <a:spcAft>
                <a:spcPts val="0"/>
              </a:spcAft>
              <a:buClr>
                <a:schemeClr val="lt1"/>
              </a:buClr>
              <a:buSzPts val="2000"/>
              <a:buNone/>
              <a:defRPr b="1" sz="1600"/>
            </a:lvl8pPr>
            <a:lvl9pPr indent="-228600" lvl="8" marL="4114800" rtl="0" algn="l">
              <a:lnSpc>
                <a:spcPct val="120000"/>
              </a:lnSpc>
              <a:spcBef>
                <a:spcPts val="500"/>
              </a:spcBef>
              <a:spcAft>
                <a:spcPts val="0"/>
              </a:spcAft>
              <a:buClr>
                <a:schemeClr val="lt1"/>
              </a:buClr>
              <a:buSzPts val="2000"/>
              <a:buNone/>
              <a:defRPr b="1" sz="1600"/>
            </a:lvl9pPr>
          </a:lstStyle>
          <a:p/>
        </p:txBody>
      </p:sp>
      <p:sp>
        <p:nvSpPr>
          <p:cNvPr id="425" name="Google Shape;425;g25e08a00c29_0_698"/>
          <p:cNvSpPr txBox="1"/>
          <p:nvPr>
            <p:ph idx="2" type="body"/>
          </p:nvPr>
        </p:nvSpPr>
        <p:spPr>
          <a:xfrm>
            <a:off x="1127918" y="3360263"/>
            <a:ext cx="3208800" cy="2430900"/>
          </a:xfrm>
          <a:prstGeom prst="rect">
            <a:avLst/>
          </a:prstGeom>
          <a:noFill/>
          <a:ln>
            <a:noFill/>
          </a:ln>
        </p:spPr>
        <p:txBody>
          <a:bodyPr anchorCtr="0" anchor="t" bIns="45700" lIns="91425" spcFirstLastPara="1" rIns="91425" wrap="square" tIns="45700">
            <a:normAutofit/>
          </a:bodyPr>
          <a:lstStyle>
            <a:lvl1pPr indent="-228600" lvl="0" marL="457200" rtl="0" algn="l">
              <a:lnSpc>
                <a:spcPct val="120000"/>
              </a:lnSpc>
              <a:spcBef>
                <a:spcPts val="1000"/>
              </a:spcBef>
              <a:spcAft>
                <a:spcPts val="0"/>
              </a:spcAft>
              <a:buClr>
                <a:schemeClr val="lt1"/>
              </a:buClr>
              <a:buSzPts val="1750"/>
              <a:buNone/>
              <a:defRPr sz="1400"/>
            </a:lvl1pPr>
            <a:lvl2pPr indent="-228600" lvl="1" marL="914400" rtl="0" algn="l">
              <a:lnSpc>
                <a:spcPct val="120000"/>
              </a:lnSpc>
              <a:spcBef>
                <a:spcPts val="500"/>
              </a:spcBef>
              <a:spcAft>
                <a:spcPts val="0"/>
              </a:spcAft>
              <a:buClr>
                <a:schemeClr val="lt1"/>
              </a:buClr>
              <a:buSzPts val="1500"/>
              <a:buNone/>
              <a:defRPr sz="1200"/>
            </a:lvl2pPr>
            <a:lvl3pPr indent="-228600" lvl="2" marL="1371600" rtl="0" algn="l">
              <a:lnSpc>
                <a:spcPct val="120000"/>
              </a:lnSpc>
              <a:spcBef>
                <a:spcPts val="500"/>
              </a:spcBef>
              <a:spcAft>
                <a:spcPts val="0"/>
              </a:spcAft>
              <a:buClr>
                <a:schemeClr val="lt1"/>
              </a:buClr>
              <a:buSzPts val="1250"/>
              <a:buNone/>
              <a:defRPr sz="1000"/>
            </a:lvl3pPr>
            <a:lvl4pPr indent="-228600" lvl="3" marL="1828800" rtl="0" algn="l">
              <a:lnSpc>
                <a:spcPct val="120000"/>
              </a:lnSpc>
              <a:spcBef>
                <a:spcPts val="500"/>
              </a:spcBef>
              <a:spcAft>
                <a:spcPts val="0"/>
              </a:spcAft>
              <a:buClr>
                <a:schemeClr val="lt1"/>
              </a:buClr>
              <a:buSzPts val="1125"/>
              <a:buNone/>
              <a:defRPr sz="900"/>
            </a:lvl4pPr>
            <a:lvl5pPr indent="-228600" lvl="4" marL="2286000" rtl="0" algn="l">
              <a:lnSpc>
                <a:spcPct val="120000"/>
              </a:lnSpc>
              <a:spcBef>
                <a:spcPts val="500"/>
              </a:spcBef>
              <a:spcAft>
                <a:spcPts val="0"/>
              </a:spcAft>
              <a:buClr>
                <a:schemeClr val="lt1"/>
              </a:buClr>
              <a:buSzPts val="1125"/>
              <a:buNone/>
              <a:defRPr sz="900"/>
            </a:lvl5pPr>
            <a:lvl6pPr indent="-228600" lvl="5" marL="2743200" rtl="0" algn="l">
              <a:lnSpc>
                <a:spcPct val="120000"/>
              </a:lnSpc>
              <a:spcBef>
                <a:spcPts val="500"/>
              </a:spcBef>
              <a:spcAft>
                <a:spcPts val="0"/>
              </a:spcAft>
              <a:buClr>
                <a:schemeClr val="lt1"/>
              </a:buClr>
              <a:buSzPts val="1125"/>
              <a:buNone/>
              <a:defRPr sz="900"/>
            </a:lvl6pPr>
            <a:lvl7pPr indent="-228600" lvl="6" marL="3200400" rtl="0" algn="l">
              <a:lnSpc>
                <a:spcPct val="120000"/>
              </a:lnSpc>
              <a:spcBef>
                <a:spcPts val="500"/>
              </a:spcBef>
              <a:spcAft>
                <a:spcPts val="0"/>
              </a:spcAft>
              <a:buClr>
                <a:schemeClr val="lt1"/>
              </a:buClr>
              <a:buSzPts val="1125"/>
              <a:buNone/>
              <a:defRPr sz="900"/>
            </a:lvl7pPr>
            <a:lvl8pPr indent="-228600" lvl="7" marL="3657600" rtl="0" algn="l">
              <a:lnSpc>
                <a:spcPct val="120000"/>
              </a:lnSpc>
              <a:spcBef>
                <a:spcPts val="500"/>
              </a:spcBef>
              <a:spcAft>
                <a:spcPts val="0"/>
              </a:spcAft>
              <a:buClr>
                <a:schemeClr val="lt1"/>
              </a:buClr>
              <a:buSzPts val="1125"/>
              <a:buNone/>
              <a:defRPr sz="900"/>
            </a:lvl8pPr>
            <a:lvl9pPr indent="-228600" lvl="8" marL="4114800" rtl="0" algn="l">
              <a:lnSpc>
                <a:spcPct val="120000"/>
              </a:lnSpc>
              <a:spcBef>
                <a:spcPts val="500"/>
              </a:spcBef>
              <a:spcAft>
                <a:spcPts val="0"/>
              </a:spcAft>
              <a:buClr>
                <a:schemeClr val="lt1"/>
              </a:buClr>
              <a:buSzPts val="1125"/>
              <a:buNone/>
              <a:defRPr sz="900"/>
            </a:lvl9pPr>
          </a:lstStyle>
          <a:p/>
        </p:txBody>
      </p:sp>
      <p:sp>
        <p:nvSpPr>
          <p:cNvPr id="426" name="Google Shape;426;g25e08a00c29_0_698"/>
          <p:cNvSpPr txBox="1"/>
          <p:nvPr>
            <p:ph idx="3" type="body"/>
          </p:nvPr>
        </p:nvSpPr>
        <p:spPr>
          <a:xfrm>
            <a:off x="4514766" y="2677635"/>
            <a:ext cx="3184500" cy="685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lt1"/>
              </a:buClr>
              <a:buSzPts val="3000"/>
              <a:buNone/>
              <a:defRPr b="0" sz="2400" cap="none">
                <a:solidFill>
                  <a:schemeClr val="lt1"/>
                </a:solidFill>
              </a:defRPr>
            </a:lvl1pPr>
            <a:lvl2pPr indent="-228600" lvl="1" marL="914400" rtl="0" algn="l">
              <a:lnSpc>
                <a:spcPct val="120000"/>
              </a:lnSpc>
              <a:spcBef>
                <a:spcPts val="500"/>
              </a:spcBef>
              <a:spcAft>
                <a:spcPts val="0"/>
              </a:spcAft>
              <a:buClr>
                <a:schemeClr val="lt1"/>
              </a:buClr>
              <a:buSzPts val="2500"/>
              <a:buNone/>
              <a:defRPr b="1" sz="2000"/>
            </a:lvl2pPr>
            <a:lvl3pPr indent="-228600" lvl="2" marL="1371600" rtl="0" algn="l">
              <a:lnSpc>
                <a:spcPct val="120000"/>
              </a:lnSpc>
              <a:spcBef>
                <a:spcPts val="500"/>
              </a:spcBef>
              <a:spcAft>
                <a:spcPts val="0"/>
              </a:spcAft>
              <a:buClr>
                <a:schemeClr val="lt1"/>
              </a:buClr>
              <a:buSzPts val="2250"/>
              <a:buNone/>
              <a:defRPr b="1" sz="1800"/>
            </a:lvl3pPr>
            <a:lvl4pPr indent="-228600" lvl="3" marL="1828800" rtl="0" algn="l">
              <a:lnSpc>
                <a:spcPct val="120000"/>
              </a:lnSpc>
              <a:spcBef>
                <a:spcPts val="500"/>
              </a:spcBef>
              <a:spcAft>
                <a:spcPts val="0"/>
              </a:spcAft>
              <a:buClr>
                <a:schemeClr val="lt1"/>
              </a:buClr>
              <a:buSzPts val="2000"/>
              <a:buNone/>
              <a:defRPr b="1" sz="1600"/>
            </a:lvl4pPr>
            <a:lvl5pPr indent="-228600" lvl="4" marL="2286000" rtl="0" algn="l">
              <a:lnSpc>
                <a:spcPct val="120000"/>
              </a:lnSpc>
              <a:spcBef>
                <a:spcPts val="500"/>
              </a:spcBef>
              <a:spcAft>
                <a:spcPts val="0"/>
              </a:spcAft>
              <a:buClr>
                <a:schemeClr val="lt1"/>
              </a:buClr>
              <a:buSzPts val="2000"/>
              <a:buNone/>
              <a:defRPr b="1" sz="1600"/>
            </a:lvl5pPr>
            <a:lvl6pPr indent="-228600" lvl="5" marL="2743200" rtl="0" algn="l">
              <a:lnSpc>
                <a:spcPct val="120000"/>
              </a:lnSpc>
              <a:spcBef>
                <a:spcPts val="500"/>
              </a:spcBef>
              <a:spcAft>
                <a:spcPts val="0"/>
              </a:spcAft>
              <a:buClr>
                <a:schemeClr val="lt1"/>
              </a:buClr>
              <a:buSzPts val="2000"/>
              <a:buNone/>
              <a:defRPr b="1" sz="1600"/>
            </a:lvl6pPr>
            <a:lvl7pPr indent="-228600" lvl="6" marL="3200400" rtl="0" algn="l">
              <a:lnSpc>
                <a:spcPct val="120000"/>
              </a:lnSpc>
              <a:spcBef>
                <a:spcPts val="500"/>
              </a:spcBef>
              <a:spcAft>
                <a:spcPts val="0"/>
              </a:spcAft>
              <a:buClr>
                <a:schemeClr val="lt1"/>
              </a:buClr>
              <a:buSzPts val="2000"/>
              <a:buNone/>
              <a:defRPr b="1" sz="1600"/>
            </a:lvl7pPr>
            <a:lvl8pPr indent="-228600" lvl="7" marL="3657600" rtl="0" algn="l">
              <a:lnSpc>
                <a:spcPct val="120000"/>
              </a:lnSpc>
              <a:spcBef>
                <a:spcPts val="500"/>
              </a:spcBef>
              <a:spcAft>
                <a:spcPts val="0"/>
              </a:spcAft>
              <a:buClr>
                <a:schemeClr val="lt1"/>
              </a:buClr>
              <a:buSzPts val="2000"/>
              <a:buNone/>
              <a:defRPr b="1" sz="1600"/>
            </a:lvl8pPr>
            <a:lvl9pPr indent="-228600" lvl="8" marL="4114800" rtl="0" algn="l">
              <a:lnSpc>
                <a:spcPct val="120000"/>
              </a:lnSpc>
              <a:spcBef>
                <a:spcPts val="500"/>
              </a:spcBef>
              <a:spcAft>
                <a:spcPts val="0"/>
              </a:spcAft>
              <a:buClr>
                <a:schemeClr val="lt1"/>
              </a:buClr>
              <a:buSzPts val="2000"/>
              <a:buNone/>
              <a:defRPr b="1" sz="1600"/>
            </a:lvl9pPr>
          </a:lstStyle>
          <a:p/>
        </p:txBody>
      </p:sp>
      <p:sp>
        <p:nvSpPr>
          <p:cNvPr id="427" name="Google Shape;427;g25e08a00c29_0_698"/>
          <p:cNvSpPr txBox="1"/>
          <p:nvPr>
            <p:ph idx="4" type="body"/>
          </p:nvPr>
        </p:nvSpPr>
        <p:spPr>
          <a:xfrm>
            <a:off x="4504213" y="3363435"/>
            <a:ext cx="3195900" cy="2430900"/>
          </a:xfrm>
          <a:prstGeom prst="rect">
            <a:avLst/>
          </a:prstGeom>
          <a:noFill/>
          <a:ln>
            <a:noFill/>
          </a:ln>
        </p:spPr>
        <p:txBody>
          <a:bodyPr anchorCtr="0" anchor="t" bIns="45700" lIns="91425" spcFirstLastPara="1" rIns="91425" wrap="square" tIns="45700">
            <a:normAutofit/>
          </a:bodyPr>
          <a:lstStyle>
            <a:lvl1pPr indent="-228600" lvl="0" marL="457200" rtl="0" algn="l">
              <a:lnSpc>
                <a:spcPct val="120000"/>
              </a:lnSpc>
              <a:spcBef>
                <a:spcPts val="1000"/>
              </a:spcBef>
              <a:spcAft>
                <a:spcPts val="0"/>
              </a:spcAft>
              <a:buClr>
                <a:schemeClr val="lt1"/>
              </a:buClr>
              <a:buSzPts val="1750"/>
              <a:buNone/>
              <a:defRPr sz="1400"/>
            </a:lvl1pPr>
            <a:lvl2pPr indent="-228600" lvl="1" marL="914400" rtl="0" algn="l">
              <a:lnSpc>
                <a:spcPct val="120000"/>
              </a:lnSpc>
              <a:spcBef>
                <a:spcPts val="500"/>
              </a:spcBef>
              <a:spcAft>
                <a:spcPts val="0"/>
              </a:spcAft>
              <a:buClr>
                <a:schemeClr val="lt1"/>
              </a:buClr>
              <a:buSzPts val="1500"/>
              <a:buNone/>
              <a:defRPr sz="1200"/>
            </a:lvl2pPr>
            <a:lvl3pPr indent="-228600" lvl="2" marL="1371600" rtl="0" algn="l">
              <a:lnSpc>
                <a:spcPct val="120000"/>
              </a:lnSpc>
              <a:spcBef>
                <a:spcPts val="500"/>
              </a:spcBef>
              <a:spcAft>
                <a:spcPts val="0"/>
              </a:spcAft>
              <a:buClr>
                <a:schemeClr val="lt1"/>
              </a:buClr>
              <a:buSzPts val="1250"/>
              <a:buNone/>
              <a:defRPr sz="1000"/>
            </a:lvl3pPr>
            <a:lvl4pPr indent="-228600" lvl="3" marL="1828800" rtl="0" algn="l">
              <a:lnSpc>
                <a:spcPct val="120000"/>
              </a:lnSpc>
              <a:spcBef>
                <a:spcPts val="500"/>
              </a:spcBef>
              <a:spcAft>
                <a:spcPts val="0"/>
              </a:spcAft>
              <a:buClr>
                <a:schemeClr val="lt1"/>
              </a:buClr>
              <a:buSzPts val="1125"/>
              <a:buNone/>
              <a:defRPr sz="900"/>
            </a:lvl4pPr>
            <a:lvl5pPr indent="-228600" lvl="4" marL="2286000" rtl="0" algn="l">
              <a:lnSpc>
                <a:spcPct val="120000"/>
              </a:lnSpc>
              <a:spcBef>
                <a:spcPts val="500"/>
              </a:spcBef>
              <a:spcAft>
                <a:spcPts val="0"/>
              </a:spcAft>
              <a:buClr>
                <a:schemeClr val="lt1"/>
              </a:buClr>
              <a:buSzPts val="1125"/>
              <a:buNone/>
              <a:defRPr sz="900"/>
            </a:lvl5pPr>
            <a:lvl6pPr indent="-228600" lvl="5" marL="2743200" rtl="0" algn="l">
              <a:lnSpc>
                <a:spcPct val="120000"/>
              </a:lnSpc>
              <a:spcBef>
                <a:spcPts val="500"/>
              </a:spcBef>
              <a:spcAft>
                <a:spcPts val="0"/>
              </a:spcAft>
              <a:buClr>
                <a:schemeClr val="lt1"/>
              </a:buClr>
              <a:buSzPts val="1125"/>
              <a:buNone/>
              <a:defRPr sz="900"/>
            </a:lvl6pPr>
            <a:lvl7pPr indent="-228600" lvl="6" marL="3200400" rtl="0" algn="l">
              <a:lnSpc>
                <a:spcPct val="120000"/>
              </a:lnSpc>
              <a:spcBef>
                <a:spcPts val="500"/>
              </a:spcBef>
              <a:spcAft>
                <a:spcPts val="0"/>
              </a:spcAft>
              <a:buClr>
                <a:schemeClr val="lt1"/>
              </a:buClr>
              <a:buSzPts val="1125"/>
              <a:buNone/>
              <a:defRPr sz="900"/>
            </a:lvl7pPr>
            <a:lvl8pPr indent="-228600" lvl="7" marL="3657600" rtl="0" algn="l">
              <a:lnSpc>
                <a:spcPct val="120000"/>
              </a:lnSpc>
              <a:spcBef>
                <a:spcPts val="500"/>
              </a:spcBef>
              <a:spcAft>
                <a:spcPts val="0"/>
              </a:spcAft>
              <a:buClr>
                <a:schemeClr val="lt1"/>
              </a:buClr>
              <a:buSzPts val="1125"/>
              <a:buNone/>
              <a:defRPr sz="900"/>
            </a:lvl8pPr>
            <a:lvl9pPr indent="-228600" lvl="8" marL="4114800" rtl="0" algn="l">
              <a:lnSpc>
                <a:spcPct val="120000"/>
              </a:lnSpc>
              <a:spcBef>
                <a:spcPts val="500"/>
              </a:spcBef>
              <a:spcAft>
                <a:spcPts val="0"/>
              </a:spcAft>
              <a:buClr>
                <a:schemeClr val="lt1"/>
              </a:buClr>
              <a:buSzPts val="1125"/>
              <a:buNone/>
              <a:defRPr sz="900"/>
            </a:lvl9pPr>
          </a:lstStyle>
          <a:p/>
        </p:txBody>
      </p:sp>
      <p:sp>
        <p:nvSpPr>
          <p:cNvPr id="428" name="Google Shape;428;g25e08a00c29_0_698"/>
          <p:cNvSpPr txBox="1"/>
          <p:nvPr>
            <p:ph idx="5" type="body"/>
          </p:nvPr>
        </p:nvSpPr>
        <p:spPr>
          <a:xfrm>
            <a:off x="7852442" y="2674463"/>
            <a:ext cx="3195000" cy="685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lt1"/>
              </a:buClr>
              <a:buSzPts val="3000"/>
              <a:buNone/>
              <a:defRPr b="0" sz="2400" cap="none">
                <a:solidFill>
                  <a:schemeClr val="lt1"/>
                </a:solidFill>
              </a:defRPr>
            </a:lvl1pPr>
            <a:lvl2pPr indent="-228600" lvl="1" marL="914400" rtl="0" algn="l">
              <a:lnSpc>
                <a:spcPct val="120000"/>
              </a:lnSpc>
              <a:spcBef>
                <a:spcPts val="500"/>
              </a:spcBef>
              <a:spcAft>
                <a:spcPts val="0"/>
              </a:spcAft>
              <a:buClr>
                <a:schemeClr val="lt1"/>
              </a:buClr>
              <a:buSzPts val="2500"/>
              <a:buNone/>
              <a:defRPr b="1" sz="2000"/>
            </a:lvl2pPr>
            <a:lvl3pPr indent="-228600" lvl="2" marL="1371600" rtl="0" algn="l">
              <a:lnSpc>
                <a:spcPct val="120000"/>
              </a:lnSpc>
              <a:spcBef>
                <a:spcPts val="500"/>
              </a:spcBef>
              <a:spcAft>
                <a:spcPts val="0"/>
              </a:spcAft>
              <a:buClr>
                <a:schemeClr val="lt1"/>
              </a:buClr>
              <a:buSzPts val="2250"/>
              <a:buNone/>
              <a:defRPr b="1" sz="1800"/>
            </a:lvl3pPr>
            <a:lvl4pPr indent="-228600" lvl="3" marL="1828800" rtl="0" algn="l">
              <a:lnSpc>
                <a:spcPct val="120000"/>
              </a:lnSpc>
              <a:spcBef>
                <a:spcPts val="500"/>
              </a:spcBef>
              <a:spcAft>
                <a:spcPts val="0"/>
              </a:spcAft>
              <a:buClr>
                <a:schemeClr val="lt1"/>
              </a:buClr>
              <a:buSzPts val="2000"/>
              <a:buNone/>
              <a:defRPr b="1" sz="1600"/>
            </a:lvl4pPr>
            <a:lvl5pPr indent="-228600" lvl="4" marL="2286000" rtl="0" algn="l">
              <a:lnSpc>
                <a:spcPct val="120000"/>
              </a:lnSpc>
              <a:spcBef>
                <a:spcPts val="500"/>
              </a:spcBef>
              <a:spcAft>
                <a:spcPts val="0"/>
              </a:spcAft>
              <a:buClr>
                <a:schemeClr val="lt1"/>
              </a:buClr>
              <a:buSzPts val="2000"/>
              <a:buNone/>
              <a:defRPr b="1" sz="1600"/>
            </a:lvl5pPr>
            <a:lvl6pPr indent="-228600" lvl="5" marL="2743200" rtl="0" algn="l">
              <a:lnSpc>
                <a:spcPct val="120000"/>
              </a:lnSpc>
              <a:spcBef>
                <a:spcPts val="500"/>
              </a:spcBef>
              <a:spcAft>
                <a:spcPts val="0"/>
              </a:spcAft>
              <a:buClr>
                <a:schemeClr val="lt1"/>
              </a:buClr>
              <a:buSzPts val="2000"/>
              <a:buNone/>
              <a:defRPr b="1" sz="1600"/>
            </a:lvl6pPr>
            <a:lvl7pPr indent="-228600" lvl="6" marL="3200400" rtl="0" algn="l">
              <a:lnSpc>
                <a:spcPct val="120000"/>
              </a:lnSpc>
              <a:spcBef>
                <a:spcPts val="500"/>
              </a:spcBef>
              <a:spcAft>
                <a:spcPts val="0"/>
              </a:spcAft>
              <a:buClr>
                <a:schemeClr val="lt1"/>
              </a:buClr>
              <a:buSzPts val="2000"/>
              <a:buNone/>
              <a:defRPr b="1" sz="1600"/>
            </a:lvl7pPr>
            <a:lvl8pPr indent="-228600" lvl="7" marL="3657600" rtl="0" algn="l">
              <a:lnSpc>
                <a:spcPct val="120000"/>
              </a:lnSpc>
              <a:spcBef>
                <a:spcPts val="500"/>
              </a:spcBef>
              <a:spcAft>
                <a:spcPts val="0"/>
              </a:spcAft>
              <a:buClr>
                <a:schemeClr val="lt1"/>
              </a:buClr>
              <a:buSzPts val="2000"/>
              <a:buNone/>
              <a:defRPr b="1" sz="1600"/>
            </a:lvl8pPr>
            <a:lvl9pPr indent="-228600" lvl="8" marL="4114800" rtl="0" algn="l">
              <a:lnSpc>
                <a:spcPct val="120000"/>
              </a:lnSpc>
              <a:spcBef>
                <a:spcPts val="500"/>
              </a:spcBef>
              <a:spcAft>
                <a:spcPts val="0"/>
              </a:spcAft>
              <a:buClr>
                <a:schemeClr val="lt1"/>
              </a:buClr>
              <a:buSzPts val="2000"/>
              <a:buNone/>
              <a:defRPr b="1" sz="1600"/>
            </a:lvl9pPr>
          </a:lstStyle>
          <a:p/>
        </p:txBody>
      </p:sp>
      <p:sp>
        <p:nvSpPr>
          <p:cNvPr id="429" name="Google Shape;429;g25e08a00c29_0_698"/>
          <p:cNvSpPr txBox="1"/>
          <p:nvPr>
            <p:ph idx="6" type="body"/>
          </p:nvPr>
        </p:nvSpPr>
        <p:spPr>
          <a:xfrm>
            <a:off x="7852442" y="3360263"/>
            <a:ext cx="3195000" cy="2430900"/>
          </a:xfrm>
          <a:prstGeom prst="rect">
            <a:avLst/>
          </a:prstGeom>
          <a:noFill/>
          <a:ln>
            <a:noFill/>
          </a:ln>
        </p:spPr>
        <p:txBody>
          <a:bodyPr anchorCtr="0" anchor="t" bIns="45700" lIns="91425" spcFirstLastPara="1" rIns="91425" wrap="square" tIns="45700">
            <a:normAutofit/>
          </a:bodyPr>
          <a:lstStyle>
            <a:lvl1pPr indent="-228600" lvl="0" marL="457200" rtl="0" algn="l">
              <a:lnSpc>
                <a:spcPct val="120000"/>
              </a:lnSpc>
              <a:spcBef>
                <a:spcPts val="1000"/>
              </a:spcBef>
              <a:spcAft>
                <a:spcPts val="0"/>
              </a:spcAft>
              <a:buClr>
                <a:schemeClr val="lt1"/>
              </a:buClr>
              <a:buSzPts val="1750"/>
              <a:buNone/>
              <a:defRPr sz="1400"/>
            </a:lvl1pPr>
            <a:lvl2pPr indent="-228600" lvl="1" marL="914400" rtl="0" algn="l">
              <a:lnSpc>
                <a:spcPct val="120000"/>
              </a:lnSpc>
              <a:spcBef>
                <a:spcPts val="500"/>
              </a:spcBef>
              <a:spcAft>
                <a:spcPts val="0"/>
              </a:spcAft>
              <a:buClr>
                <a:schemeClr val="lt1"/>
              </a:buClr>
              <a:buSzPts val="1500"/>
              <a:buNone/>
              <a:defRPr sz="1200"/>
            </a:lvl2pPr>
            <a:lvl3pPr indent="-228600" lvl="2" marL="1371600" rtl="0" algn="l">
              <a:lnSpc>
                <a:spcPct val="120000"/>
              </a:lnSpc>
              <a:spcBef>
                <a:spcPts val="500"/>
              </a:spcBef>
              <a:spcAft>
                <a:spcPts val="0"/>
              </a:spcAft>
              <a:buClr>
                <a:schemeClr val="lt1"/>
              </a:buClr>
              <a:buSzPts val="1250"/>
              <a:buNone/>
              <a:defRPr sz="1000"/>
            </a:lvl3pPr>
            <a:lvl4pPr indent="-228600" lvl="3" marL="1828800" rtl="0" algn="l">
              <a:lnSpc>
                <a:spcPct val="120000"/>
              </a:lnSpc>
              <a:spcBef>
                <a:spcPts val="500"/>
              </a:spcBef>
              <a:spcAft>
                <a:spcPts val="0"/>
              </a:spcAft>
              <a:buClr>
                <a:schemeClr val="lt1"/>
              </a:buClr>
              <a:buSzPts val="1125"/>
              <a:buNone/>
              <a:defRPr sz="900"/>
            </a:lvl4pPr>
            <a:lvl5pPr indent="-228600" lvl="4" marL="2286000" rtl="0" algn="l">
              <a:lnSpc>
                <a:spcPct val="120000"/>
              </a:lnSpc>
              <a:spcBef>
                <a:spcPts val="500"/>
              </a:spcBef>
              <a:spcAft>
                <a:spcPts val="0"/>
              </a:spcAft>
              <a:buClr>
                <a:schemeClr val="lt1"/>
              </a:buClr>
              <a:buSzPts val="1125"/>
              <a:buNone/>
              <a:defRPr sz="900"/>
            </a:lvl5pPr>
            <a:lvl6pPr indent="-228600" lvl="5" marL="2743200" rtl="0" algn="l">
              <a:lnSpc>
                <a:spcPct val="120000"/>
              </a:lnSpc>
              <a:spcBef>
                <a:spcPts val="500"/>
              </a:spcBef>
              <a:spcAft>
                <a:spcPts val="0"/>
              </a:spcAft>
              <a:buClr>
                <a:schemeClr val="lt1"/>
              </a:buClr>
              <a:buSzPts val="1125"/>
              <a:buNone/>
              <a:defRPr sz="900"/>
            </a:lvl6pPr>
            <a:lvl7pPr indent="-228600" lvl="6" marL="3200400" rtl="0" algn="l">
              <a:lnSpc>
                <a:spcPct val="120000"/>
              </a:lnSpc>
              <a:spcBef>
                <a:spcPts val="500"/>
              </a:spcBef>
              <a:spcAft>
                <a:spcPts val="0"/>
              </a:spcAft>
              <a:buClr>
                <a:schemeClr val="lt1"/>
              </a:buClr>
              <a:buSzPts val="1125"/>
              <a:buNone/>
              <a:defRPr sz="900"/>
            </a:lvl7pPr>
            <a:lvl8pPr indent="-228600" lvl="7" marL="3657600" rtl="0" algn="l">
              <a:lnSpc>
                <a:spcPct val="120000"/>
              </a:lnSpc>
              <a:spcBef>
                <a:spcPts val="500"/>
              </a:spcBef>
              <a:spcAft>
                <a:spcPts val="0"/>
              </a:spcAft>
              <a:buClr>
                <a:schemeClr val="lt1"/>
              </a:buClr>
              <a:buSzPts val="1125"/>
              <a:buNone/>
              <a:defRPr sz="900"/>
            </a:lvl8pPr>
            <a:lvl9pPr indent="-228600" lvl="8" marL="4114800" rtl="0" algn="l">
              <a:lnSpc>
                <a:spcPct val="120000"/>
              </a:lnSpc>
              <a:spcBef>
                <a:spcPts val="500"/>
              </a:spcBef>
              <a:spcAft>
                <a:spcPts val="0"/>
              </a:spcAft>
              <a:buClr>
                <a:schemeClr val="lt1"/>
              </a:buClr>
              <a:buSzPts val="1125"/>
              <a:buNone/>
              <a:defRPr sz="900"/>
            </a:lvl9pPr>
          </a:lstStyle>
          <a:p/>
        </p:txBody>
      </p:sp>
      <p:sp>
        <p:nvSpPr>
          <p:cNvPr id="430" name="Google Shape;430;g25e08a00c29_0_698"/>
          <p:cNvSpPr txBox="1"/>
          <p:nvPr>
            <p:ph idx="10" type="dt"/>
          </p:nvPr>
        </p:nvSpPr>
        <p:spPr>
          <a:xfrm>
            <a:off x="7456921" y="5883276"/>
            <a:ext cx="27432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31" name="Google Shape;431;g25e08a00c29_0_698"/>
          <p:cNvSpPr txBox="1"/>
          <p:nvPr>
            <p:ph idx="11" type="ftr"/>
          </p:nvPr>
        </p:nvSpPr>
        <p:spPr>
          <a:xfrm>
            <a:off x="1141411" y="5883275"/>
            <a:ext cx="6239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32" name="Google Shape;432;g25e08a00c29_0_698"/>
          <p:cNvSpPr txBox="1"/>
          <p:nvPr>
            <p:ph idx="12" type="sldNum"/>
          </p:nvPr>
        </p:nvSpPr>
        <p:spPr>
          <a:xfrm>
            <a:off x="10276321" y="5883274"/>
            <a:ext cx="771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 Column">
  <p:cSld name="3 Picture Column">
    <p:spTree>
      <p:nvGrpSpPr>
        <p:cNvPr id="433" name="Shape 433"/>
        <p:cNvGrpSpPr/>
        <p:nvPr/>
      </p:nvGrpSpPr>
      <p:grpSpPr>
        <a:xfrm>
          <a:off x="0" y="0"/>
          <a:ext cx="0" cy="0"/>
          <a:chOff x="0" y="0"/>
          <a:chExt cx="0" cy="0"/>
        </a:xfrm>
      </p:grpSpPr>
      <p:sp>
        <p:nvSpPr>
          <p:cNvPr id="434" name="Google Shape;434;g25e08a00c29_0_709"/>
          <p:cNvSpPr txBox="1"/>
          <p:nvPr>
            <p:ph type="title"/>
          </p:nvPr>
        </p:nvSpPr>
        <p:spPr>
          <a:xfrm>
            <a:off x="1141411" y="609600"/>
            <a:ext cx="9906000" cy="19050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5" name="Google Shape;435;g25e08a00c29_0_709"/>
          <p:cNvSpPr txBox="1"/>
          <p:nvPr>
            <p:ph idx="1" type="body"/>
          </p:nvPr>
        </p:nvSpPr>
        <p:spPr>
          <a:xfrm>
            <a:off x="1141413" y="4404596"/>
            <a:ext cx="3195300" cy="5763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lt1"/>
              </a:buClr>
              <a:buSzPts val="2500"/>
              <a:buNone/>
              <a:defRPr b="0" sz="2000" cap="none">
                <a:solidFill>
                  <a:schemeClr val="lt1"/>
                </a:solidFill>
              </a:defRPr>
            </a:lvl1pPr>
            <a:lvl2pPr indent="-228600" lvl="1" marL="914400" rtl="0" algn="l">
              <a:lnSpc>
                <a:spcPct val="120000"/>
              </a:lnSpc>
              <a:spcBef>
                <a:spcPts val="500"/>
              </a:spcBef>
              <a:spcAft>
                <a:spcPts val="0"/>
              </a:spcAft>
              <a:buClr>
                <a:schemeClr val="lt1"/>
              </a:buClr>
              <a:buSzPts val="2500"/>
              <a:buNone/>
              <a:defRPr b="1" sz="2000"/>
            </a:lvl2pPr>
            <a:lvl3pPr indent="-228600" lvl="2" marL="1371600" rtl="0" algn="l">
              <a:lnSpc>
                <a:spcPct val="120000"/>
              </a:lnSpc>
              <a:spcBef>
                <a:spcPts val="500"/>
              </a:spcBef>
              <a:spcAft>
                <a:spcPts val="0"/>
              </a:spcAft>
              <a:buClr>
                <a:schemeClr val="lt1"/>
              </a:buClr>
              <a:buSzPts val="2250"/>
              <a:buNone/>
              <a:defRPr b="1" sz="1800"/>
            </a:lvl3pPr>
            <a:lvl4pPr indent="-228600" lvl="3" marL="1828800" rtl="0" algn="l">
              <a:lnSpc>
                <a:spcPct val="120000"/>
              </a:lnSpc>
              <a:spcBef>
                <a:spcPts val="500"/>
              </a:spcBef>
              <a:spcAft>
                <a:spcPts val="0"/>
              </a:spcAft>
              <a:buClr>
                <a:schemeClr val="lt1"/>
              </a:buClr>
              <a:buSzPts val="2000"/>
              <a:buNone/>
              <a:defRPr b="1" sz="1600"/>
            </a:lvl4pPr>
            <a:lvl5pPr indent="-228600" lvl="4" marL="2286000" rtl="0" algn="l">
              <a:lnSpc>
                <a:spcPct val="120000"/>
              </a:lnSpc>
              <a:spcBef>
                <a:spcPts val="500"/>
              </a:spcBef>
              <a:spcAft>
                <a:spcPts val="0"/>
              </a:spcAft>
              <a:buClr>
                <a:schemeClr val="lt1"/>
              </a:buClr>
              <a:buSzPts val="2000"/>
              <a:buNone/>
              <a:defRPr b="1" sz="1600"/>
            </a:lvl5pPr>
            <a:lvl6pPr indent="-228600" lvl="5" marL="2743200" rtl="0" algn="l">
              <a:lnSpc>
                <a:spcPct val="120000"/>
              </a:lnSpc>
              <a:spcBef>
                <a:spcPts val="500"/>
              </a:spcBef>
              <a:spcAft>
                <a:spcPts val="0"/>
              </a:spcAft>
              <a:buClr>
                <a:schemeClr val="lt1"/>
              </a:buClr>
              <a:buSzPts val="2000"/>
              <a:buNone/>
              <a:defRPr b="1" sz="1600"/>
            </a:lvl6pPr>
            <a:lvl7pPr indent="-228600" lvl="6" marL="3200400" rtl="0" algn="l">
              <a:lnSpc>
                <a:spcPct val="120000"/>
              </a:lnSpc>
              <a:spcBef>
                <a:spcPts val="500"/>
              </a:spcBef>
              <a:spcAft>
                <a:spcPts val="0"/>
              </a:spcAft>
              <a:buClr>
                <a:schemeClr val="lt1"/>
              </a:buClr>
              <a:buSzPts val="2000"/>
              <a:buNone/>
              <a:defRPr b="1" sz="1600"/>
            </a:lvl7pPr>
            <a:lvl8pPr indent="-228600" lvl="7" marL="3657600" rtl="0" algn="l">
              <a:lnSpc>
                <a:spcPct val="120000"/>
              </a:lnSpc>
              <a:spcBef>
                <a:spcPts val="500"/>
              </a:spcBef>
              <a:spcAft>
                <a:spcPts val="0"/>
              </a:spcAft>
              <a:buClr>
                <a:schemeClr val="lt1"/>
              </a:buClr>
              <a:buSzPts val="2000"/>
              <a:buNone/>
              <a:defRPr b="1" sz="1600"/>
            </a:lvl8pPr>
            <a:lvl9pPr indent="-228600" lvl="8" marL="4114800" rtl="0" algn="l">
              <a:lnSpc>
                <a:spcPct val="120000"/>
              </a:lnSpc>
              <a:spcBef>
                <a:spcPts val="500"/>
              </a:spcBef>
              <a:spcAft>
                <a:spcPts val="0"/>
              </a:spcAft>
              <a:buClr>
                <a:schemeClr val="lt1"/>
              </a:buClr>
              <a:buSzPts val="2000"/>
              <a:buNone/>
              <a:defRPr b="1" sz="1600"/>
            </a:lvl9pPr>
          </a:lstStyle>
          <a:p/>
        </p:txBody>
      </p:sp>
      <p:sp>
        <p:nvSpPr>
          <p:cNvPr id="436" name="Google Shape;436;g25e08a00c29_0_709"/>
          <p:cNvSpPr/>
          <p:nvPr>
            <p:ph idx="2" type="pic"/>
          </p:nvPr>
        </p:nvSpPr>
        <p:spPr>
          <a:xfrm>
            <a:off x="1141413" y="2666998"/>
            <a:ext cx="3195300" cy="1524000"/>
          </a:xfrm>
          <a:prstGeom prst="round2DiagRect">
            <a:avLst>
              <a:gd fmla="val 16667" name="adj1"/>
              <a:gd fmla="val 0" name="adj2"/>
            </a:avLst>
          </a:prstGeom>
          <a:noFill/>
          <a:ln cap="sq" cmpd="sng" w="19050">
            <a:solidFill>
              <a:srgbClr val="E7FDA3">
                <a:alpha val="60000"/>
              </a:srgbClr>
            </a:solidFill>
            <a:prstDash val="solid"/>
            <a:miter lim="800000"/>
            <a:headEnd len="sm" w="sm" type="none"/>
            <a:tailEnd len="sm" w="sm" type="none"/>
          </a:ln>
          <a:effectLst>
            <a:outerShdw blurRad="88900" rotWithShape="0" algn="t" dir="5400000" dist="38100">
              <a:srgbClr val="000000">
                <a:alpha val="40000"/>
              </a:srgbClr>
            </a:outerShdw>
          </a:effectLst>
        </p:spPr>
      </p:sp>
      <p:sp>
        <p:nvSpPr>
          <p:cNvPr id="437" name="Google Shape;437;g25e08a00c29_0_709"/>
          <p:cNvSpPr txBox="1"/>
          <p:nvPr>
            <p:ph idx="3" type="body"/>
          </p:nvPr>
        </p:nvSpPr>
        <p:spPr>
          <a:xfrm>
            <a:off x="1141413" y="4980858"/>
            <a:ext cx="3195300" cy="817800"/>
          </a:xfrm>
          <a:prstGeom prst="rect">
            <a:avLst/>
          </a:prstGeom>
          <a:noFill/>
          <a:ln>
            <a:noFill/>
          </a:ln>
        </p:spPr>
        <p:txBody>
          <a:bodyPr anchorCtr="0" anchor="t" bIns="45700" lIns="91425" spcFirstLastPara="1" rIns="91425" wrap="square" tIns="45700">
            <a:normAutofit/>
          </a:bodyPr>
          <a:lstStyle>
            <a:lvl1pPr indent="-228600" lvl="0" marL="457200" rtl="0" algn="l">
              <a:lnSpc>
                <a:spcPct val="120000"/>
              </a:lnSpc>
              <a:spcBef>
                <a:spcPts val="1000"/>
              </a:spcBef>
              <a:spcAft>
                <a:spcPts val="0"/>
              </a:spcAft>
              <a:buClr>
                <a:schemeClr val="lt1"/>
              </a:buClr>
              <a:buSzPts val="1750"/>
              <a:buNone/>
              <a:defRPr sz="1400"/>
            </a:lvl1pPr>
            <a:lvl2pPr indent="-228600" lvl="1" marL="914400" rtl="0" algn="l">
              <a:lnSpc>
                <a:spcPct val="120000"/>
              </a:lnSpc>
              <a:spcBef>
                <a:spcPts val="500"/>
              </a:spcBef>
              <a:spcAft>
                <a:spcPts val="0"/>
              </a:spcAft>
              <a:buClr>
                <a:schemeClr val="lt1"/>
              </a:buClr>
              <a:buSzPts val="1500"/>
              <a:buNone/>
              <a:defRPr sz="1200"/>
            </a:lvl2pPr>
            <a:lvl3pPr indent="-228600" lvl="2" marL="1371600" rtl="0" algn="l">
              <a:lnSpc>
                <a:spcPct val="120000"/>
              </a:lnSpc>
              <a:spcBef>
                <a:spcPts val="500"/>
              </a:spcBef>
              <a:spcAft>
                <a:spcPts val="0"/>
              </a:spcAft>
              <a:buClr>
                <a:schemeClr val="lt1"/>
              </a:buClr>
              <a:buSzPts val="1250"/>
              <a:buNone/>
              <a:defRPr sz="1000"/>
            </a:lvl3pPr>
            <a:lvl4pPr indent="-228600" lvl="3" marL="1828800" rtl="0" algn="l">
              <a:lnSpc>
                <a:spcPct val="120000"/>
              </a:lnSpc>
              <a:spcBef>
                <a:spcPts val="500"/>
              </a:spcBef>
              <a:spcAft>
                <a:spcPts val="0"/>
              </a:spcAft>
              <a:buClr>
                <a:schemeClr val="lt1"/>
              </a:buClr>
              <a:buSzPts val="1125"/>
              <a:buNone/>
              <a:defRPr sz="900"/>
            </a:lvl4pPr>
            <a:lvl5pPr indent="-228600" lvl="4" marL="2286000" rtl="0" algn="l">
              <a:lnSpc>
                <a:spcPct val="120000"/>
              </a:lnSpc>
              <a:spcBef>
                <a:spcPts val="500"/>
              </a:spcBef>
              <a:spcAft>
                <a:spcPts val="0"/>
              </a:spcAft>
              <a:buClr>
                <a:schemeClr val="lt1"/>
              </a:buClr>
              <a:buSzPts val="1125"/>
              <a:buNone/>
              <a:defRPr sz="900"/>
            </a:lvl5pPr>
            <a:lvl6pPr indent="-228600" lvl="5" marL="2743200" rtl="0" algn="l">
              <a:lnSpc>
                <a:spcPct val="120000"/>
              </a:lnSpc>
              <a:spcBef>
                <a:spcPts val="500"/>
              </a:spcBef>
              <a:spcAft>
                <a:spcPts val="0"/>
              </a:spcAft>
              <a:buClr>
                <a:schemeClr val="lt1"/>
              </a:buClr>
              <a:buSzPts val="1125"/>
              <a:buNone/>
              <a:defRPr sz="900"/>
            </a:lvl6pPr>
            <a:lvl7pPr indent="-228600" lvl="6" marL="3200400" rtl="0" algn="l">
              <a:lnSpc>
                <a:spcPct val="120000"/>
              </a:lnSpc>
              <a:spcBef>
                <a:spcPts val="500"/>
              </a:spcBef>
              <a:spcAft>
                <a:spcPts val="0"/>
              </a:spcAft>
              <a:buClr>
                <a:schemeClr val="lt1"/>
              </a:buClr>
              <a:buSzPts val="1125"/>
              <a:buNone/>
              <a:defRPr sz="900"/>
            </a:lvl7pPr>
            <a:lvl8pPr indent="-228600" lvl="7" marL="3657600" rtl="0" algn="l">
              <a:lnSpc>
                <a:spcPct val="120000"/>
              </a:lnSpc>
              <a:spcBef>
                <a:spcPts val="500"/>
              </a:spcBef>
              <a:spcAft>
                <a:spcPts val="0"/>
              </a:spcAft>
              <a:buClr>
                <a:schemeClr val="lt1"/>
              </a:buClr>
              <a:buSzPts val="1125"/>
              <a:buNone/>
              <a:defRPr sz="900"/>
            </a:lvl8pPr>
            <a:lvl9pPr indent="-228600" lvl="8" marL="4114800" rtl="0" algn="l">
              <a:lnSpc>
                <a:spcPct val="120000"/>
              </a:lnSpc>
              <a:spcBef>
                <a:spcPts val="500"/>
              </a:spcBef>
              <a:spcAft>
                <a:spcPts val="0"/>
              </a:spcAft>
              <a:buClr>
                <a:schemeClr val="lt1"/>
              </a:buClr>
              <a:buSzPts val="1125"/>
              <a:buNone/>
              <a:defRPr sz="900"/>
            </a:lvl9pPr>
          </a:lstStyle>
          <a:p/>
        </p:txBody>
      </p:sp>
      <p:sp>
        <p:nvSpPr>
          <p:cNvPr id="438" name="Google Shape;438;g25e08a00c29_0_709"/>
          <p:cNvSpPr txBox="1"/>
          <p:nvPr>
            <p:ph idx="4" type="body"/>
          </p:nvPr>
        </p:nvSpPr>
        <p:spPr>
          <a:xfrm>
            <a:off x="4489053" y="4404596"/>
            <a:ext cx="3200400" cy="5763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lt1"/>
              </a:buClr>
              <a:buSzPts val="2500"/>
              <a:buNone/>
              <a:defRPr b="0" sz="2000" cap="none">
                <a:solidFill>
                  <a:schemeClr val="lt1"/>
                </a:solidFill>
              </a:defRPr>
            </a:lvl1pPr>
            <a:lvl2pPr indent="-228600" lvl="1" marL="914400" rtl="0" algn="l">
              <a:lnSpc>
                <a:spcPct val="120000"/>
              </a:lnSpc>
              <a:spcBef>
                <a:spcPts val="500"/>
              </a:spcBef>
              <a:spcAft>
                <a:spcPts val="0"/>
              </a:spcAft>
              <a:buClr>
                <a:schemeClr val="lt1"/>
              </a:buClr>
              <a:buSzPts val="2500"/>
              <a:buNone/>
              <a:defRPr b="1" sz="2000"/>
            </a:lvl2pPr>
            <a:lvl3pPr indent="-228600" lvl="2" marL="1371600" rtl="0" algn="l">
              <a:lnSpc>
                <a:spcPct val="120000"/>
              </a:lnSpc>
              <a:spcBef>
                <a:spcPts val="500"/>
              </a:spcBef>
              <a:spcAft>
                <a:spcPts val="0"/>
              </a:spcAft>
              <a:buClr>
                <a:schemeClr val="lt1"/>
              </a:buClr>
              <a:buSzPts val="2250"/>
              <a:buNone/>
              <a:defRPr b="1" sz="1800"/>
            </a:lvl3pPr>
            <a:lvl4pPr indent="-228600" lvl="3" marL="1828800" rtl="0" algn="l">
              <a:lnSpc>
                <a:spcPct val="120000"/>
              </a:lnSpc>
              <a:spcBef>
                <a:spcPts val="500"/>
              </a:spcBef>
              <a:spcAft>
                <a:spcPts val="0"/>
              </a:spcAft>
              <a:buClr>
                <a:schemeClr val="lt1"/>
              </a:buClr>
              <a:buSzPts val="2000"/>
              <a:buNone/>
              <a:defRPr b="1" sz="1600"/>
            </a:lvl4pPr>
            <a:lvl5pPr indent="-228600" lvl="4" marL="2286000" rtl="0" algn="l">
              <a:lnSpc>
                <a:spcPct val="120000"/>
              </a:lnSpc>
              <a:spcBef>
                <a:spcPts val="500"/>
              </a:spcBef>
              <a:spcAft>
                <a:spcPts val="0"/>
              </a:spcAft>
              <a:buClr>
                <a:schemeClr val="lt1"/>
              </a:buClr>
              <a:buSzPts val="2000"/>
              <a:buNone/>
              <a:defRPr b="1" sz="1600"/>
            </a:lvl5pPr>
            <a:lvl6pPr indent="-228600" lvl="5" marL="2743200" rtl="0" algn="l">
              <a:lnSpc>
                <a:spcPct val="120000"/>
              </a:lnSpc>
              <a:spcBef>
                <a:spcPts val="500"/>
              </a:spcBef>
              <a:spcAft>
                <a:spcPts val="0"/>
              </a:spcAft>
              <a:buClr>
                <a:schemeClr val="lt1"/>
              </a:buClr>
              <a:buSzPts val="2000"/>
              <a:buNone/>
              <a:defRPr b="1" sz="1600"/>
            </a:lvl6pPr>
            <a:lvl7pPr indent="-228600" lvl="6" marL="3200400" rtl="0" algn="l">
              <a:lnSpc>
                <a:spcPct val="120000"/>
              </a:lnSpc>
              <a:spcBef>
                <a:spcPts val="500"/>
              </a:spcBef>
              <a:spcAft>
                <a:spcPts val="0"/>
              </a:spcAft>
              <a:buClr>
                <a:schemeClr val="lt1"/>
              </a:buClr>
              <a:buSzPts val="2000"/>
              <a:buNone/>
              <a:defRPr b="1" sz="1600"/>
            </a:lvl7pPr>
            <a:lvl8pPr indent="-228600" lvl="7" marL="3657600" rtl="0" algn="l">
              <a:lnSpc>
                <a:spcPct val="120000"/>
              </a:lnSpc>
              <a:spcBef>
                <a:spcPts val="500"/>
              </a:spcBef>
              <a:spcAft>
                <a:spcPts val="0"/>
              </a:spcAft>
              <a:buClr>
                <a:schemeClr val="lt1"/>
              </a:buClr>
              <a:buSzPts val="2000"/>
              <a:buNone/>
              <a:defRPr b="1" sz="1600"/>
            </a:lvl8pPr>
            <a:lvl9pPr indent="-228600" lvl="8" marL="4114800" rtl="0" algn="l">
              <a:lnSpc>
                <a:spcPct val="120000"/>
              </a:lnSpc>
              <a:spcBef>
                <a:spcPts val="500"/>
              </a:spcBef>
              <a:spcAft>
                <a:spcPts val="0"/>
              </a:spcAft>
              <a:buClr>
                <a:schemeClr val="lt1"/>
              </a:buClr>
              <a:buSzPts val="2000"/>
              <a:buNone/>
              <a:defRPr b="1" sz="1600"/>
            </a:lvl9pPr>
          </a:lstStyle>
          <a:p/>
        </p:txBody>
      </p:sp>
      <p:sp>
        <p:nvSpPr>
          <p:cNvPr id="439" name="Google Shape;439;g25e08a00c29_0_709"/>
          <p:cNvSpPr/>
          <p:nvPr>
            <p:ph idx="5" type="pic"/>
          </p:nvPr>
        </p:nvSpPr>
        <p:spPr>
          <a:xfrm>
            <a:off x="4489053" y="2666998"/>
            <a:ext cx="3198900" cy="1524000"/>
          </a:xfrm>
          <a:prstGeom prst="round2DiagRect">
            <a:avLst>
              <a:gd fmla="val 16667" name="adj1"/>
              <a:gd fmla="val 0" name="adj2"/>
            </a:avLst>
          </a:prstGeom>
          <a:noFill/>
          <a:ln cap="sq" cmpd="sng" w="19050">
            <a:solidFill>
              <a:srgbClr val="E7FDA3">
                <a:alpha val="60000"/>
              </a:srgbClr>
            </a:solidFill>
            <a:prstDash val="solid"/>
            <a:miter lim="800000"/>
            <a:headEnd len="sm" w="sm" type="none"/>
            <a:tailEnd len="sm" w="sm" type="none"/>
          </a:ln>
          <a:effectLst>
            <a:outerShdw blurRad="88900" rotWithShape="0" algn="t" dir="5400000" dist="38100">
              <a:srgbClr val="000000">
                <a:alpha val="40000"/>
              </a:srgbClr>
            </a:outerShdw>
          </a:effectLst>
        </p:spPr>
      </p:sp>
      <p:sp>
        <p:nvSpPr>
          <p:cNvPr id="440" name="Google Shape;440;g25e08a00c29_0_709"/>
          <p:cNvSpPr txBox="1"/>
          <p:nvPr>
            <p:ph idx="6" type="body"/>
          </p:nvPr>
        </p:nvSpPr>
        <p:spPr>
          <a:xfrm>
            <a:off x="4487593" y="4980857"/>
            <a:ext cx="3200400" cy="810300"/>
          </a:xfrm>
          <a:prstGeom prst="rect">
            <a:avLst/>
          </a:prstGeom>
          <a:noFill/>
          <a:ln>
            <a:noFill/>
          </a:ln>
        </p:spPr>
        <p:txBody>
          <a:bodyPr anchorCtr="0" anchor="t" bIns="45700" lIns="91425" spcFirstLastPara="1" rIns="91425" wrap="square" tIns="45700">
            <a:normAutofit/>
          </a:bodyPr>
          <a:lstStyle>
            <a:lvl1pPr indent="-228600" lvl="0" marL="457200" rtl="0" algn="l">
              <a:lnSpc>
                <a:spcPct val="120000"/>
              </a:lnSpc>
              <a:spcBef>
                <a:spcPts val="1000"/>
              </a:spcBef>
              <a:spcAft>
                <a:spcPts val="0"/>
              </a:spcAft>
              <a:buClr>
                <a:schemeClr val="lt1"/>
              </a:buClr>
              <a:buSzPts val="1750"/>
              <a:buNone/>
              <a:defRPr sz="1400"/>
            </a:lvl1pPr>
            <a:lvl2pPr indent="-228600" lvl="1" marL="914400" rtl="0" algn="l">
              <a:lnSpc>
                <a:spcPct val="120000"/>
              </a:lnSpc>
              <a:spcBef>
                <a:spcPts val="500"/>
              </a:spcBef>
              <a:spcAft>
                <a:spcPts val="0"/>
              </a:spcAft>
              <a:buClr>
                <a:schemeClr val="lt1"/>
              </a:buClr>
              <a:buSzPts val="1500"/>
              <a:buNone/>
              <a:defRPr sz="1200"/>
            </a:lvl2pPr>
            <a:lvl3pPr indent="-228600" lvl="2" marL="1371600" rtl="0" algn="l">
              <a:lnSpc>
                <a:spcPct val="120000"/>
              </a:lnSpc>
              <a:spcBef>
                <a:spcPts val="500"/>
              </a:spcBef>
              <a:spcAft>
                <a:spcPts val="0"/>
              </a:spcAft>
              <a:buClr>
                <a:schemeClr val="lt1"/>
              </a:buClr>
              <a:buSzPts val="1250"/>
              <a:buNone/>
              <a:defRPr sz="1000"/>
            </a:lvl3pPr>
            <a:lvl4pPr indent="-228600" lvl="3" marL="1828800" rtl="0" algn="l">
              <a:lnSpc>
                <a:spcPct val="120000"/>
              </a:lnSpc>
              <a:spcBef>
                <a:spcPts val="500"/>
              </a:spcBef>
              <a:spcAft>
                <a:spcPts val="0"/>
              </a:spcAft>
              <a:buClr>
                <a:schemeClr val="lt1"/>
              </a:buClr>
              <a:buSzPts val="1125"/>
              <a:buNone/>
              <a:defRPr sz="900"/>
            </a:lvl4pPr>
            <a:lvl5pPr indent="-228600" lvl="4" marL="2286000" rtl="0" algn="l">
              <a:lnSpc>
                <a:spcPct val="120000"/>
              </a:lnSpc>
              <a:spcBef>
                <a:spcPts val="500"/>
              </a:spcBef>
              <a:spcAft>
                <a:spcPts val="0"/>
              </a:spcAft>
              <a:buClr>
                <a:schemeClr val="lt1"/>
              </a:buClr>
              <a:buSzPts val="1125"/>
              <a:buNone/>
              <a:defRPr sz="900"/>
            </a:lvl5pPr>
            <a:lvl6pPr indent="-228600" lvl="5" marL="2743200" rtl="0" algn="l">
              <a:lnSpc>
                <a:spcPct val="120000"/>
              </a:lnSpc>
              <a:spcBef>
                <a:spcPts val="500"/>
              </a:spcBef>
              <a:spcAft>
                <a:spcPts val="0"/>
              </a:spcAft>
              <a:buClr>
                <a:schemeClr val="lt1"/>
              </a:buClr>
              <a:buSzPts val="1125"/>
              <a:buNone/>
              <a:defRPr sz="900"/>
            </a:lvl6pPr>
            <a:lvl7pPr indent="-228600" lvl="6" marL="3200400" rtl="0" algn="l">
              <a:lnSpc>
                <a:spcPct val="120000"/>
              </a:lnSpc>
              <a:spcBef>
                <a:spcPts val="500"/>
              </a:spcBef>
              <a:spcAft>
                <a:spcPts val="0"/>
              </a:spcAft>
              <a:buClr>
                <a:schemeClr val="lt1"/>
              </a:buClr>
              <a:buSzPts val="1125"/>
              <a:buNone/>
              <a:defRPr sz="900"/>
            </a:lvl7pPr>
            <a:lvl8pPr indent="-228600" lvl="7" marL="3657600" rtl="0" algn="l">
              <a:lnSpc>
                <a:spcPct val="120000"/>
              </a:lnSpc>
              <a:spcBef>
                <a:spcPts val="500"/>
              </a:spcBef>
              <a:spcAft>
                <a:spcPts val="0"/>
              </a:spcAft>
              <a:buClr>
                <a:schemeClr val="lt1"/>
              </a:buClr>
              <a:buSzPts val="1125"/>
              <a:buNone/>
              <a:defRPr sz="900"/>
            </a:lvl8pPr>
            <a:lvl9pPr indent="-228600" lvl="8" marL="4114800" rtl="0" algn="l">
              <a:lnSpc>
                <a:spcPct val="120000"/>
              </a:lnSpc>
              <a:spcBef>
                <a:spcPts val="500"/>
              </a:spcBef>
              <a:spcAft>
                <a:spcPts val="0"/>
              </a:spcAft>
              <a:buClr>
                <a:schemeClr val="lt1"/>
              </a:buClr>
              <a:buSzPts val="1125"/>
              <a:buNone/>
              <a:defRPr sz="900"/>
            </a:lvl9pPr>
          </a:lstStyle>
          <a:p/>
        </p:txBody>
      </p:sp>
      <p:sp>
        <p:nvSpPr>
          <p:cNvPr id="441" name="Google Shape;441;g25e08a00c29_0_709"/>
          <p:cNvSpPr txBox="1"/>
          <p:nvPr>
            <p:ph idx="7" type="body"/>
          </p:nvPr>
        </p:nvSpPr>
        <p:spPr>
          <a:xfrm>
            <a:off x="7852567" y="4404595"/>
            <a:ext cx="3190800" cy="5763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lt1"/>
              </a:buClr>
              <a:buSzPts val="2500"/>
              <a:buNone/>
              <a:defRPr b="0" sz="2000" cap="none">
                <a:solidFill>
                  <a:schemeClr val="lt1"/>
                </a:solidFill>
              </a:defRPr>
            </a:lvl1pPr>
            <a:lvl2pPr indent="-228600" lvl="1" marL="914400" rtl="0" algn="l">
              <a:lnSpc>
                <a:spcPct val="120000"/>
              </a:lnSpc>
              <a:spcBef>
                <a:spcPts val="500"/>
              </a:spcBef>
              <a:spcAft>
                <a:spcPts val="0"/>
              </a:spcAft>
              <a:buClr>
                <a:schemeClr val="lt1"/>
              </a:buClr>
              <a:buSzPts val="2500"/>
              <a:buNone/>
              <a:defRPr b="1" sz="2000"/>
            </a:lvl2pPr>
            <a:lvl3pPr indent="-228600" lvl="2" marL="1371600" rtl="0" algn="l">
              <a:lnSpc>
                <a:spcPct val="120000"/>
              </a:lnSpc>
              <a:spcBef>
                <a:spcPts val="500"/>
              </a:spcBef>
              <a:spcAft>
                <a:spcPts val="0"/>
              </a:spcAft>
              <a:buClr>
                <a:schemeClr val="lt1"/>
              </a:buClr>
              <a:buSzPts val="2250"/>
              <a:buNone/>
              <a:defRPr b="1" sz="1800"/>
            </a:lvl3pPr>
            <a:lvl4pPr indent="-228600" lvl="3" marL="1828800" rtl="0" algn="l">
              <a:lnSpc>
                <a:spcPct val="120000"/>
              </a:lnSpc>
              <a:spcBef>
                <a:spcPts val="500"/>
              </a:spcBef>
              <a:spcAft>
                <a:spcPts val="0"/>
              </a:spcAft>
              <a:buClr>
                <a:schemeClr val="lt1"/>
              </a:buClr>
              <a:buSzPts val="2000"/>
              <a:buNone/>
              <a:defRPr b="1" sz="1600"/>
            </a:lvl4pPr>
            <a:lvl5pPr indent="-228600" lvl="4" marL="2286000" rtl="0" algn="l">
              <a:lnSpc>
                <a:spcPct val="120000"/>
              </a:lnSpc>
              <a:spcBef>
                <a:spcPts val="500"/>
              </a:spcBef>
              <a:spcAft>
                <a:spcPts val="0"/>
              </a:spcAft>
              <a:buClr>
                <a:schemeClr val="lt1"/>
              </a:buClr>
              <a:buSzPts val="2000"/>
              <a:buNone/>
              <a:defRPr b="1" sz="1600"/>
            </a:lvl5pPr>
            <a:lvl6pPr indent="-228600" lvl="5" marL="2743200" rtl="0" algn="l">
              <a:lnSpc>
                <a:spcPct val="120000"/>
              </a:lnSpc>
              <a:spcBef>
                <a:spcPts val="500"/>
              </a:spcBef>
              <a:spcAft>
                <a:spcPts val="0"/>
              </a:spcAft>
              <a:buClr>
                <a:schemeClr val="lt1"/>
              </a:buClr>
              <a:buSzPts val="2000"/>
              <a:buNone/>
              <a:defRPr b="1" sz="1600"/>
            </a:lvl6pPr>
            <a:lvl7pPr indent="-228600" lvl="6" marL="3200400" rtl="0" algn="l">
              <a:lnSpc>
                <a:spcPct val="120000"/>
              </a:lnSpc>
              <a:spcBef>
                <a:spcPts val="500"/>
              </a:spcBef>
              <a:spcAft>
                <a:spcPts val="0"/>
              </a:spcAft>
              <a:buClr>
                <a:schemeClr val="lt1"/>
              </a:buClr>
              <a:buSzPts val="2000"/>
              <a:buNone/>
              <a:defRPr b="1" sz="1600"/>
            </a:lvl7pPr>
            <a:lvl8pPr indent="-228600" lvl="7" marL="3657600" rtl="0" algn="l">
              <a:lnSpc>
                <a:spcPct val="120000"/>
              </a:lnSpc>
              <a:spcBef>
                <a:spcPts val="500"/>
              </a:spcBef>
              <a:spcAft>
                <a:spcPts val="0"/>
              </a:spcAft>
              <a:buClr>
                <a:schemeClr val="lt1"/>
              </a:buClr>
              <a:buSzPts val="2000"/>
              <a:buNone/>
              <a:defRPr b="1" sz="1600"/>
            </a:lvl8pPr>
            <a:lvl9pPr indent="-228600" lvl="8" marL="4114800" rtl="0" algn="l">
              <a:lnSpc>
                <a:spcPct val="120000"/>
              </a:lnSpc>
              <a:spcBef>
                <a:spcPts val="500"/>
              </a:spcBef>
              <a:spcAft>
                <a:spcPts val="0"/>
              </a:spcAft>
              <a:buClr>
                <a:schemeClr val="lt1"/>
              </a:buClr>
              <a:buSzPts val="2000"/>
              <a:buNone/>
              <a:defRPr b="1" sz="1600"/>
            </a:lvl9pPr>
          </a:lstStyle>
          <a:p/>
        </p:txBody>
      </p:sp>
      <p:sp>
        <p:nvSpPr>
          <p:cNvPr id="442" name="Google Shape;442;g25e08a00c29_0_709"/>
          <p:cNvSpPr/>
          <p:nvPr>
            <p:ph idx="8" type="pic"/>
          </p:nvPr>
        </p:nvSpPr>
        <p:spPr>
          <a:xfrm>
            <a:off x="7852442" y="2666998"/>
            <a:ext cx="3195000" cy="1524000"/>
          </a:xfrm>
          <a:prstGeom prst="round2DiagRect">
            <a:avLst>
              <a:gd fmla="val 16667" name="adj1"/>
              <a:gd fmla="val 0" name="adj2"/>
            </a:avLst>
          </a:prstGeom>
          <a:noFill/>
          <a:ln cap="sq" cmpd="sng" w="19050">
            <a:solidFill>
              <a:srgbClr val="E7FDA3">
                <a:alpha val="60000"/>
              </a:srgbClr>
            </a:solidFill>
            <a:prstDash val="solid"/>
            <a:miter lim="800000"/>
            <a:headEnd len="sm" w="sm" type="none"/>
            <a:tailEnd len="sm" w="sm" type="none"/>
          </a:ln>
          <a:effectLst>
            <a:outerShdw blurRad="88900" rotWithShape="0" algn="t" dir="5400000" dist="38100">
              <a:srgbClr val="000000">
                <a:alpha val="40000"/>
              </a:srgbClr>
            </a:outerShdw>
          </a:effectLst>
        </p:spPr>
      </p:sp>
      <p:sp>
        <p:nvSpPr>
          <p:cNvPr id="443" name="Google Shape;443;g25e08a00c29_0_709"/>
          <p:cNvSpPr txBox="1"/>
          <p:nvPr>
            <p:ph idx="9" type="body"/>
          </p:nvPr>
        </p:nvSpPr>
        <p:spPr>
          <a:xfrm>
            <a:off x="7852442" y="4980854"/>
            <a:ext cx="3195000" cy="810300"/>
          </a:xfrm>
          <a:prstGeom prst="rect">
            <a:avLst/>
          </a:prstGeom>
          <a:noFill/>
          <a:ln>
            <a:noFill/>
          </a:ln>
        </p:spPr>
        <p:txBody>
          <a:bodyPr anchorCtr="0" anchor="t" bIns="45700" lIns="91425" spcFirstLastPara="1" rIns="91425" wrap="square" tIns="45700">
            <a:normAutofit/>
          </a:bodyPr>
          <a:lstStyle>
            <a:lvl1pPr indent="-228600" lvl="0" marL="457200" rtl="0" algn="l">
              <a:lnSpc>
                <a:spcPct val="120000"/>
              </a:lnSpc>
              <a:spcBef>
                <a:spcPts val="1000"/>
              </a:spcBef>
              <a:spcAft>
                <a:spcPts val="0"/>
              </a:spcAft>
              <a:buClr>
                <a:schemeClr val="lt1"/>
              </a:buClr>
              <a:buSzPts val="1750"/>
              <a:buNone/>
              <a:defRPr sz="1400"/>
            </a:lvl1pPr>
            <a:lvl2pPr indent="-228600" lvl="1" marL="914400" rtl="0" algn="l">
              <a:lnSpc>
                <a:spcPct val="120000"/>
              </a:lnSpc>
              <a:spcBef>
                <a:spcPts val="500"/>
              </a:spcBef>
              <a:spcAft>
                <a:spcPts val="0"/>
              </a:spcAft>
              <a:buClr>
                <a:schemeClr val="lt1"/>
              </a:buClr>
              <a:buSzPts val="1500"/>
              <a:buNone/>
              <a:defRPr sz="1200"/>
            </a:lvl2pPr>
            <a:lvl3pPr indent="-228600" lvl="2" marL="1371600" rtl="0" algn="l">
              <a:lnSpc>
                <a:spcPct val="120000"/>
              </a:lnSpc>
              <a:spcBef>
                <a:spcPts val="500"/>
              </a:spcBef>
              <a:spcAft>
                <a:spcPts val="0"/>
              </a:spcAft>
              <a:buClr>
                <a:schemeClr val="lt1"/>
              </a:buClr>
              <a:buSzPts val="1250"/>
              <a:buNone/>
              <a:defRPr sz="1000"/>
            </a:lvl3pPr>
            <a:lvl4pPr indent="-228600" lvl="3" marL="1828800" rtl="0" algn="l">
              <a:lnSpc>
                <a:spcPct val="120000"/>
              </a:lnSpc>
              <a:spcBef>
                <a:spcPts val="500"/>
              </a:spcBef>
              <a:spcAft>
                <a:spcPts val="0"/>
              </a:spcAft>
              <a:buClr>
                <a:schemeClr val="lt1"/>
              </a:buClr>
              <a:buSzPts val="1125"/>
              <a:buNone/>
              <a:defRPr sz="900"/>
            </a:lvl4pPr>
            <a:lvl5pPr indent="-228600" lvl="4" marL="2286000" rtl="0" algn="l">
              <a:lnSpc>
                <a:spcPct val="120000"/>
              </a:lnSpc>
              <a:spcBef>
                <a:spcPts val="500"/>
              </a:spcBef>
              <a:spcAft>
                <a:spcPts val="0"/>
              </a:spcAft>
              <a:buClr>
                <a:schemeClr val="lt1"/>
              </a:buClr>
              <a:buSzPts val="1125"/>
              <a:buNone/>
              <a:defRPr sz="900"/>
            </a:lvl5pPr>
            <a:lvl6pPr indent="-228600" lvl="5" marL="2743200" rtl="0" algn="l">
              <a:lnSpc>
                <a:spcPct val="120000"/>
              </a:lnSpc>
              <a:spcBef>
                <a:spcPts val="500"/>
              </a:spcBef>
              <a:spcAft>
                <a:spcPts val="0"/>
              </a:spcAft>
              <a:buClr>
                <a:schemeClr val="lt1"/>
              </a:buClr>
              <a:buSzPts val="1125"/>
              <a:buNone/>
              <a:defRPr sz="900"/>
            </a:lvl6pPr>
            <a:lvl7pPr indent="-228600" lvl="6" marL="3200400" rtl="0" algn="l">
              <a:lnSpc>
                <a:spcPct val="120000"/>
              </a:lnSpc>
              <a:spcBef>
                <a:spcPts val="500"/>
              </a:spcBef>
              <a:spcAft>
                <a:spcPts val="0"/>
              </a:spcAft>
              <a:buClr>
                <a:schemeClr val="lt1"/>
              </a:buClr>
              <a:buSzPts val="1125"/>
              <a:buNone/>
              <a:defRPr sz="900"/>
            </a:lvl7pPr>
            <a:lvl8pPr indent="-228600" lvl="7" marL="3657600" rtl="0" algn="l">
              <a:lnSpc>
                <a:spcPct val="120000"/>
              </a:lnSpc>
              <a:spcBef>
                <a:spcPts val="500"/>
              </a:spcBef>
              <a:spcAft>
                <a:spcPts val="0"/>
              </a:spcAft>
              <a:buClr>
                <a:schemeClr val="lt1"/>
              </a:buClr>
              <a:buSzPts val="1125"/>
              <a:buNone/>
              <a:defRPr sz="900"/>
            </a:lvl8pPr>
            <a:lvl9pPr indent="-228600" lvl="8" marL="4114800" rtl="0" algn="l">
              <a:lnSpc>
                <a:spcPct val="120000"/>
              </a:lnSpc>
              <a:spcBef>
                <a:spcPts val="500"/>
              </a:spcBef>
              <a:spcAft>
                <a:spcPts val="0"/>
              </a:spcAft>
              <a:buClr>
                <a:schemeClr val="lt1"/>
              </a:buClr>
              <a:buSzPts val="1125"/>
              <a:buNone/>
              <a:defRPr sz="900"/>
            </a:lvl9pPr>
          </a:lstStyle>
          <a:p/>
        </p:txBody>
      </p:sp>
      <p:sp>
        <p:nvSpPr>
          <p:cNvPr id="444" name="Google Shape;444;g25e08a00c29_0_709"/>
          <p:cNvSpPr txBox="1"/>
          <p:nvPr>
            <p:ph idx="10" type="dt"/>
          </p:nvPr>
        </p:nvSpPr>
        <p:spPr>
          <a:xfrm>
            <a:off x="7456921" y="5883276"/>
            <a:ext cx="27432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45" name="Google Shape;445;g25e08a00c29_0_709"/>
          <p:cNvSpPr txBox="1"/>
          <p:nvPr>
            <p:ph idx="11" type="ftr"/>
          </p:nvPr>
        </p:nvSpPr>
        <p:spPr>
          <a:xfrm>
            <a:off x="1141411" y="5883275"/>
            <a:ext cx="6239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46" name="Google Shape;446;g25e08a00c29_0_709"/>
          <p:cNvSpPr txBox="1"/>
          <p:nvPr>
            <p:ph idx="12" type="sldNum"/>
          </p:nvPr>
        </p:nvSpPr>
        <p:spPr>
          <a:xfrm>
            <a:off x="10276321" y="5883274"/>
            <a:ext cx="771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47" name="Shape 447"/>
        <p:cNvGrpSpPr/>
        <p:nvPr/>
      </p:nvGrpSpPr>
      <p:grpSpPr>
        <a:xfrm>
          <a:off x="0" y="0"/>
          <a:ext cx="0" cy="0"/>
          <a:chOff x="0" y="0"/>
          <a:chExt cx="0" cy="0"/>
        </a:xfrm>
      </p:grpSpPr>
      <p:sp>
        <p:nvSpPr>
          <p:cNvPr id="448" name="Google Shape;448;g25e08a00c29_0_723"/>
          <p:cNvSpPr txBox="1"/>
          <p:nvPr>
            <p:ph type="title"/>
          </p:nvPr>
        </p:nvSpPr>
        <p:spPr>
          <a:xfrm>
            <a:off x="1141413" y="618518"/>
            <a:ext cx="9906000" cy="1478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49" name="Google Shape;449;g25e08a00c29_0_723"/>
          <p:cNvSpPr txBox="1"/>
          <p:nvPr>
            <p:ph idx="1" type="body"/>
          </p:nvPr>
        </p:nvSpPr>
        <p:spPr>
          <a:xfrm rot="5400000">
            <a:off x="4323511" y="-932613"/>
            <a:ext cx="3541800" cy="9906000"/>
          </a:xfrm>
          <a:prstGeom prst="rect">
            <a:avLst/>
          </a:prstGeom>
          <a:noFill/>
          <a:ln>
            <a:noFill/>
          </a:ln>
        </p:spPr>
        <p:txBody>
          <a:bodyPr anchorCtr="0" anchor="t" bIns="45700" lIns="91425" spcFirstLastPara="1" rIns="91425" wrap="square" tIns="45700">
            <a:normAutofit/>
          </a:bodyPr>
          <a:lstStyle>
            <a:lvl1pPr indent="-371475" lvl="0" marL="457200" rtl="0" algn="l">
              <a:lnSpc>
                <a:spcPct val="120000"/>
              </a:lnSpc>
              <a:spcBef>
                <a:spcPts val="1000"/>
              </a:spcBef>
              <a:spcAft>
                <a:spcPts val="0"/>
              </a:spcAft>
              <a:buClr>
                <a:schemeClr val="lt1"/>
              </a:buClr>
              <a:buSzPts val="2250"/>
              <a:buChar char="•"/>
              <a:defRPr/>
            </a:lvl1pPr>
            <a:lvl2pPr indent="-371475" lvl="1" marL="914400" rtl="0" algn="l">
              <a:lnSpc>
                <a:spcPct val="120000"/>
              </a:lnSpc>
              <a:spcBef>
                <a:spcPts val="500"/>
              </a:spcBef>
              <a:spcAft>
                <a:spcPts val="0"/>
              </a:spcAft>
              <a:buClr>
                <a:schemeClr val="lt1"/>
              </a:buClr>
              <a:buSzPts val="2250"/>
              <a:buChar char="•"/>
              <a:defRPr/>
            </a:lvl2pPr>
            <a:lvl3pPr indent="-371475" lvl="2" marL="1371600" rtl="0" algn="l">
              <a:lnSpc>
                <a:spcPct val="120000"/>
              </a:lnSpc>
              <a:spcBef>
                <a:spcPts val="500"/>
              </a:spcBef>
              <a:spcAft>
                <a:spcPts val="0"/>
              </a:spcAft>
              <a:buClr>
                <a:schemeClr val="lt1"/>
              </a:buClr>
              <a:buSzPts val="2250"/>
              <a:buChar char="•"/>
              <a:defRPr/>
            </a:lvl3pPr>
            <a:lvl4pPr indent="-371475" lvl="3" marL="1828800" rtl="0" algn="l">
              <a:lnSpc>
                <a:spcPct val="120000"/>
              </a:lnSpc>
              <a:spcBef>
                <a:spcPts val="500"/>
              </a:spcBef>
              <a:spcAft>
                <a:spcPts val="0"/>
              </a:spcAft>
              <a:buClr>
                <a:schemeClr val="lt1"/>
              </a:buClr>
              <a:buSzPts val="2250"/>
              <a:buChar char="•"/>
              <a:defRPr/>
            </a:lvl4pPr>
            <a:lvl5pPr indent="-371475" lvl="4" marL="2286000" rtl="0" algn="l">
              <a:lnSpc>
                <a:spcPct val="120000"/>
              </a:lnSpc>
              <a:spcBef>
                <a:spcPts val="500"/>
              </a:spcBef>
              <a:spcAft>
                <a:spcPts val="0"/>
              </a:spcAft>
              <a:buClr>
                <a:schemeClr val="lt1"/>
              </a:buClr>
              <a:buSzPts val="2250"/>
              <a:buChar char="•"/>
              <a:defRPr/>
            </a:lvl5pPr>
            <a:lvl6pPr indent="-371475" lvl="5" marL="2743200" rtl="0" algn="l">
              <a:lnSpc>
                <a:spcPct val="120000"/>
              </a:lnSpc>
              <a:spcBef>
                <a:spcPts val="500"/>
              </a:spcBef>
              <a:spcAft>
                <a:spcPts val="0"/>
              </a:spcAft>
              <a:buClr>
                <a:schemeClr val="lt1"/>
              </a:buClr>
              <a:buSzPts val="2250"/>
              <a:buChar char="•"/>
              <a:defRPr/>
            </a:lvl6pPr>
            <a:lvl7pPr indent="-371475" lvl="6" marL="3200400" rtl="0" algn="l">
              <a:lnSpc>
                <a:spcPct val="120000"/>
              </a:lnSpc>
              <a:spcBef>
                <a:spcPts val="500"/>
              </a:spcBef>
              <a:spcAft>
                <a:spcPts val="0"/>
              </a:spcAft>
              <a:buClr>
                <a:schemeClr val="lt1"/>
              </a:buClr>
              <a:buSzPts val="2250"/>
              <a:buChar char="•"/>
              <a:defRPr/>
            </a:lvl7pPr>
            <a:lvl8pPr indent="-371475" lvl="7" marL="3657600" rtl="0" algn="l">
              <a:lnSpc>
                <a:spcPct val="120000"/>
              </a:lnSpc>
              <a:spcBef>
                <a:spcPts val="500"/>
              </a:spcBef>
              <a:spcAft>
                <a:spcPts val="0"/>
              </a:spcAft>
              <a:buClr>
                <a:schemeClr val="lt1"/>
              </a:buClr>
              <a:buSzPts val="2250"/>
              <a:buChar char="•"/>
              <a:defRPr/>
            </a:lvl8pPr>
            <a:lvl9pPr indent="-371475" lvl="8" marL="4114800" rtl="0" algn="l">
              <a:lnSpc>
                <a:spcPct val="120000"/>
              </a:lnSpc>
              <a:spcBef>
                <a:spcPts val="500"/>
              </a:spcBef>
              <a:spcAft>
                <a:spcPts val="0"/>
              </a:spcAft>
              <a:buClr>
                <a:schemeClr val="lt1"/>
              </a:buClr>
              <a:buSzPts val="2250"/>
              <a:buChar char="•"/>
              <a:defRPr/>
            </a:lvl9pPr>
          </a:lstStyle>
          <a:p/>
        </p:txBody>
      </p:sp>
      <p:sp>
        <p:nvSpPr>
          <p:cNvPr id="450" name="Google Shape;450;g25e08a00c29_0_723"/>
          <p:cNvSpPr txBox="1"/>
          <p:nvPr>
            <p:ph idx="10" type="dt"/>
          </p:nvPr>
        </p:nvSpPr>
        <p:spPr>
          <a:xfrm>
            <a:off x="7456921" y="5883276"/>
            <a:ext cx="27432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51" name="Google Shape;451;g25e08a00c29_0_723"/>
          <p:cNvSpPr txBox="1"/>
          <p:nvPr>
            <p:ph idx="11" type="ftr"/>
          </p:nvPr>
        </p:nvSpPr>
        <p:spPr>
          <a:xfrm>
            <a:off x="1141411" y="5883275"/>
            <a:ext cx="6239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52" name="Google Shape;452;g25e08a00c29_0_723"/>
          <p:cNvSpPr txBox="1"/>
          <p:nvPr>
            <p:ph idx="12" type="sldNum"/>
          </p:nvPr>
        </p:nvSpPr>
        <p:spPr>
          <a:xfrm>
            <a:off x="10276321" y="5883274"/>
            <a:ext cx="771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53" name="Shape 453"/>
        <p:cNvGrpSpPr/>
        <p:nvPr/>
      </p:nvGrpSpPr>
      <p:grpSpPr>
        <a:xfrm>
          <a:off x="0" y="0"/>
          <a:ext cx="0" cy="0"/>
          <a:chOff x="0" y="0"/>
          <a:chExt cx="0" cy="0"/>
        </a:xfrm>
      </p:grpSpPr>
      <p:sp>
        <p:nvSpPr>
          <p:cNvPr id="454" name="Google Shape;454;g25e08a00c29_0_729"/>
          <p:cNvSpPr txBox="1"/>
          <p:nvPr>
            <p:ph type="title"/>
          </p:nvPr>
        </p:nvSpPr>
        <p:spPr>
          <a:xfrm rot="5400000">
            <a:off x="7454161" y="2197949"/>
            <a:ext cx="5181600" cy="2004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5" name="Google Shape;455;g25e08a00c29_0_729"/>
          <p:cNvSpPr txBox="1"/>
          <p:nvPr>
            <p:ph idx="1" type="body"/>
          </p:nvPr>
        </p:nvSpPr>
        <p:spPr>
          <a:xfrm rot="5400000">
            <a:off x="2424850" y="-673951"/>
            <a:ext cx="5181600" cy="7748700"/>
          </a:xfrm>
          <a:prstGeom prst="rect">
            <a:avLst/>
          </a:prstGeom>
          <a:noFill/>
          <a:ln>
            <a:noFill/>
          </a:ln>
        </p:spPr>
        <p:txBody>
          <a:bodyPr anchorCtr="0" anchor="t" bIns="45700" lIns="91425" spcFirstLastPara="1" rIns="91425" wrap="square" tIns="45700">
            <a:normAutofit/>
          </a:bodyPr>
          <a:lstStyle>
            <a:lvl1pPr indent="-371475" lvl="0" marL="457200" rtl="0" algn="l">
              <a:lnSpc>
                <a:spcPct val="120000"/>
              </a:lnSpc>
              <a:spcBef>
                <a:spcPts val="1000"/>
              </a:spcBef>
              <a:spcAft>
                <a:spcPts val="0"/>
              </a:spcAft>
              <a:buClr>
                <a:schemeClr val="lt1"/>
              </a:buClr>
              <a:buSzPts val="2250"/>
              <a:buChar char="•"/>
              <a:defRPr/>
            </a:lvl1pPr>
            <a:lvl2pPr indent="-371475" lvl="1" marL="914400" rtl="0" algn="l">
              <a:lnSpc>
                <a:spcPct val="120000"/>
              </a:lnSpc>
              <a:spcBef>
                <a:spcPts val="500"/>
              </a:spcBef>
              <a:spcAft>
                <a:spcPts val="0"/>
              </a:spcAft>
              <a:buClr>
                <a:schemeClr val="lt1"/>
              </a:buClr>
              <a:buSzPts val="2250"/>
              <a:buChar char="•"/>
              <a:defRPr/>
            </a:lvl2pPr>
            <a:lvl3pPr indent="-371475" lvl="2" marL="1371600" rtl="0" algn="l">
              <a:lnSpc>
                <a:spcPct val="120000"/>
              </a:lnSpc>
              <a:spcBef>
                <a:spcPts val="500"/>
              </a:spcBef>
              <a:spcAft>
                <a:spcPts val="0"/>
              </a:spcAft>
              <a:buClr>
                <a:schemeClr val="lt1"/>
              </a:buClr>
              <a:buSzPts val="2250"/>
              <a:buChar char="•"/>
              <a:defRPr/>
            </a:lvl3pPr>
            <a:lvl4pPr indent="-371475" lvl="3" marL="1828800" rtl="0" algn="l">
              <a:lnSpc>
                <a:spcPct val="120000"/>
              </a:lnSpc>
              <a:spcBef>
                <a:spcPts val="500"/>
              </a:spcBef>
              <a:spcAft>
                <a:spcPts val="0"/>
              </a:spcAft>
              <a:buClr>
                <a:schemeClr val="lt1"/>
              </a:buClr>
              <a:buSzPts val="2250"/>
              <a:buChar char="•"/>
              <a:defRPr/>
            </a:lvl4pPr>
            <a:lvl5pPr indent="-371475" lvl="4" marL="2286000" rtl="0" algn="l">
              <a:lnSpc>
                <a:spcPct val="120000"/>
              </a:lnSpc>
              <a:spcBef>
                <a:spcPts val="500"/>
              </a:spcBef>
              <a:spcAft>
                <a:spcPts val="0"/>
              </a:spcAft>
              <a:buClr>
                <a:schemeClr val="lt1"/>
              </a:buClr>
              <a:buSzPts val="2250"/>
              <a:buChar char="•"/>
              <a:defRPr/>
            </a:lvl5pPr>
            <a:lvl6pPr indent="-371475" lvl="5" marL="2743200" rtl="0" algn="l">
              <a:lnSpc>
                <a:spcPct val="120000"/>
              </a:lnSpc>
              <a:spcBef>
                <a:spcPts val="500"/>
              </a:spcBef>
              <a:spcAft>
                <a:spcPts val="0"/>
              </a:spcAft>
              <a:buClr>
                <a:schemeClr val="lt1"/>
              </a:buClr>
              <a:buSzPts val="2250"/>
              <a:buChar char="•"/>
              <a:defRPr/>
            </a:lvl6pPr>
            <a:lvl7pPr indent="-371475" lvl="6" marL="3200400" rtl="0" algn="l">
              <a:lnSpc>
                <a:spcPct val="120000"/>
              </a:lnSpc>
              <a:spcBef>
                <a:spcPts val="500"/>
              </a:spcBef>
              <a:spcAft>
                <a:spcPts val="0"/>
              </a:spcAft>
              <a:buClr>
                <a:schemeClr val="lt1"/>
              </a:buClr>
              <a:buSzPts val="2250"/>
              <a:buChar char="•"/>
              <a:defRPr/>
            </a:lvl7pPr>
            <a:lvl8pPr indent="-371475" lvl="7" marL="3657600" rtl="0" algn="l">
              <a:lnSpc>
                <a:spcPct val="120000"/>
              </a:lnSpc>
              <a:spcBef>
                <a:spcPts val="500"/>
              </a:spcBef>
              <a:spcAft>
                <a:spcPts val="0"/>
              </a:spcAft>
              <a:buClr>
                <a:schemeClr val="lt1"/>
              </a:buClr>
              <a:buSzPts val="2250"/>
              <a:buChar char="•"/>
              <a:defRPr/>
            </a:lvl8pPr>
            <a:lvl9pPr indent="-371475" lvl="8" marL="4114800" rtl="0" algn="l">
              <a:lnSpc>
                <a:spcPct val="120000"/>
              </a:lnSpc>
              <a:spcBef>
                <a:spcPts val="500"/>
              </a:spcBef>
              <a:spcAft>
                <a:spcPts val="0"/>
              </a:spcAft>
              <a:buClr>
                <a:schemeClr val="lt1"/>
              </a:buClr>
              <a:buSzPts val="2250"/>
              <a:buChar char="•"/>
              <a:defRPr/>
            </a:lvl9pPr>
          </a:lstStyle>
          <a:p/>
        </p:txBody>
      </p:sp>
      <p:sp>
        <p:nvSpPr>
          <p:cNvPr id="456" name="Google Shape;456;g25e08a00c29_0_729"/>
          <p:cNvSpPr txBox="1"/>
          <p:nvPr>
            <p:ph idx="10" type="dt"/>
          </p:nvPr>
        </p:nvSpPr>
        <p:spPr>
          <a:xfrm>
            <a:off x="7456921" y="5883276"/>
            <a:ext cx="27432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57" name="Google Shape;457;g25e08a00c29_0_729"/>
          <p:cNvSpPr txBox="1"/>
          <p:nvPr>
            <p:ph idx="11" type="ftr"/>
          </p:nvPr>
        </p:nvSpPr>
        <p:spPr>
          <a:xfrm>
            <a:off x="1141411" y="5883275"/>
            <a:ext cx="6239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58" name="Google Shape;458;g25e08a00c29_0_729"/>
          <p:cNvSpPr txBox="1"/>
          <p:nvPr>
            <p:ph idx="12" type="sldNum"/>
          </p:nvPr>
        </p:nvSpPr>
        <p:spPr>
          <a:xfrm>
            <a:off x="10276321" y="5883274"/>
            <a:ext cx="771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0" name="Shape 130"/>
        <p:cNvGrpSpPr/>
        <p:nvPr/>
      </p:nvGrpSpPr>
      <p:grpSpPr>
        <a:xfrm>
          <a:off x="0" y="0"/>
          <a:ext cx="0" cy="0"/>
          <a:chOff x="0" y="0"/>
          <a:chExt cx="0" cy="0"/>
        </a:xfrm>
      </p:grpSpPr>
      <p:sp>
        <p:nvSpPr>
          <p:cNvPr id="131" name="Google Shape;131;p43"/>
          <p:cNvSpPr txBox="1"/>
          <p:nvPr>
            <p:ph type="title"/>
          </p:nvPr>
        </p:nvSpPr>
        <p:spPr>
          <a:xfrm>
            <a:off x="1141413" y="618518"/>
            <a:ext cx="9905998" cy="147857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43"/>
          <p:cNvSpPr txBox="1"/>
          <p:nvPr>
            <p:ph idx="1" type="body"/>
          </p:nvPr>
        </p:nvSpPr>
        <p:spPr>
          <a:xfrm>
            <a:off x="1141410" y="2249486"/>
            <a:ext cx="4878389" cy="3541714"/>
          </a:xfrm>
          <a:prstGeom prst="rect">
            <a:avLst/>
          </a:prstGeom>
          <a:noFill/>
          <a:ln>
            <a:noFill/>
          </a:ln>
        </p:spPr>
        <p:txBody>
          <a:bodyPr anchorCtr="0" anchor="t" bIns="45700" lIns="91425" spcFirstLastPara="1" rIns="91425" wrap="square" tIns="45700">
            <a:normAutofit/>
          </a:bodyPr>
          <a:lstStyle>
            <a:lvl1pPr indent="-371475" lvl="0" marL="457200" algn="l">
              <a:lnSpc>
                <a:spcPct val="120000"/>
              </a:lnSpc>
              <a:spcBef>
                <a:spcPts val="1000"/>
              </a:spcBef>
              <a:spcAft>
                <a:spcPts val="0"/>
              </a:spcAft>
              <a:buClr>
                <a:schemeClr val="lt1"/>
              </a:buClr>
              <a:buSzPts val="2250"/>
              <a:buChar char="•"/>
              <a:defRPr/>
            </a:lvl1pPr>
            <a:lvl2pPr indent="-371475" lvl="1" marL="914400" algn="l">
              <a:lnSpc>
                <a:spcPct val="120000"/>
              </a:lnSpc>
              <a:spcBef>
                <a:spcPts val="500"/>
              </a:spcBef>
              <a:spcAft>
                <a:spcPts val="0"/>
              </a:spcAft>
              <a:buClr>
                <a:schemeClr val="lt1"/>
              </a:buClr>
              <a:buSzPts val="2250"/>
              <a:buChar char="•"/>
              <a:defRPr/>
            </a:lvl2pPr>
            <a:lvl3pPr indent="-371475" lvl="2" marL="1371600" algn="l">
              <a:lnSpc>
                <a:spcPct val="120000"/>
              </a:lnSpc>
              <a:spcBef>
                <a:spcPts val="500"/>
              </a:spcBef>
              <a:spcAft>
                <a:spcPts val="0"/>
              </a:spcAft>
              <a:buClr>
                <a:schemeClr val="lt1"/>
              </a:buClr>
              <a:buSzPts val="2250"/>
              <a:buChar char="•"/>
              <a:defRPr/>
            </a:lvl3pPr>
            <a:lvl4pPr indent="-371475" lvl="3" marL="1828800" algn="l">
              <a:lnSpc>
                <a:spcPct val="120000"/>
              </a:lnSpc>
              <a:spcBef>
                <a:spcPts val="500"/>
              </a:spcBef>
              <a:spcAft>
                <a:spcPts val="0"/>
              </a:spcAft>
              <a:buClr>
                <a:schemeClr val="lt1"/>
              </a:buClr>
              <a:buSzPts val="2250"/>
              <a:buChar char="•"/>
              <a:defRPr/>
            </a:lvl4pPr>
            <a:lvl5pPr indent="-371475" lvl="4" marL="2286000" algn="l">
              <a:lnSpc>
                <a:spcPct val="120000"/>
              </a:lnSpc>
              <a:spcBef>
                <a:spcPts val="500"/>
              </a:spcBef>
              <a:spcAft>
                <a:spcPts val="0"/>
              </a:spcAft>
              <a:buClr>
                <a:schemeClr val="lt1"/>
              </a:buClr>
              <a:buSzPts val="2250"/>
              <a:buChar char="•"/>
              <a:defRPr/>
            </a:lvl5pPr>
            <a:lvl6pPr indent="-371475" lvl="5" marL="2743200" algn="l">
              <a:lnSpc>
                <a:spcPct val="120000"/>
              </a:lnSpc>
              <a:spcBef>
                <a:spcPts val="500"/>
              </a:spcBef>
              <a:spcAft>
                <a:spcPts val="0"/>
              </a:spcAft>
              <a:buClr>
                <a:schemeClr val="lt1"/>
              </a:buClr>
              <a:buSzPts val="2250"/>
              <a:buChar char="•"/>
              <a:defRPr/>
            </a:lvl6pPr>
            <a:lvl7pPr indent="-371475" lvl="6" marL="3200400" algn="l">
              <a:lnSpc>
                <a:spcPct val="120000"/>
              </a:lnSpc>
              <a:spcBef>
                <a:spcPts val="500"/>
              </a:spcBef>
              <a:spcAft>
                <a:spcPts val="0"/>
              </a:spcAft>
              <a:buClr>
                <a:schemeClr val="lt1"/>
              </a:buClr>
              <a:buSzPts val="2250"/>
              <a:buChar char="•"/>
              <a:defRPr/>
            </a:lvl7pPr>
            <a:lvl8pPr indent="-371475" lvl="7" marL="3657600" algn="l">
              <a:lnSpc>
                <a:spcPct val="120000"/>
              </a:lnSpc>
              <a:spcBef>
                <a:spcPts val="500"/>
              </a:spcBef>
              <a:spcAft>
                <a:spcPts val="0"/>
              </a:spcAft>
              <a:buClr>
                <a:schemeClr val="lt1"/>
              </a:buClr>
              <a:buSzPts val="2250"/>
              <a:buChar char="•"/>
              <a:defRPr/>
            </a:lvl8pPr>
            <a:lvl9pPr indent="-371475" lvl="8" marL="4114800" algn="l">
              <a:lnSpc>
                <a:spcPct val="120000"/>
              </a:lnSpc>
              <a:spcBef>
                <a:spcPts val="500"/>
              </a:spcBef>
              <a:spcAft>
                <a:spcPts val="0"/>
              </a:spcAft>
              <a:buClr>
                <a:schemeClr val="lt1"/>
              </a:buClr>
              <a:buSzPts val="2250"/>
              <a:buChar char="•"/>
              <a:defRPr/>
            </a:lvl9pPr>
          </a:lstStyle>
          <a:p/>
        </p:txBody>
      </p:sp>
      <p:sp>
        <p:nvSpPr>
          <p:cNvPr id="133" name="Google Shape;133;p43"/>
          <p:cNvSpPr txBox="1"/>
          <p:nvPr>
            <p:ph idx="2" type="body"/>
          </p:nvPr>
        </p:nvSpPr>
        <p:spPr>
          <a:xfrm>
            <a:off x="6172200" y="2249486"/>
            <a:ext cx="4875211" cy="3541714"/>
          </a:xfrm>
          <a:prstGeom prst="rect">
            <a:avLst/>
          </a:prstGeom>
          <a:noFill/>
          <a:ln>
            <a:noFill/>
          </a:ln>
        </p:spPr>
        <p:txBody>
          <a:bodyPr anchorCtr="0" anchor="t" bIns="45700" lIns="91425" spcFirstLastPara="1" rIns="91425" wrap="square" tIns="45700">
            <a:normAutofit/>
          </a:bodyPr>
          <a:lstStyle>
            <a:lvl1pPr indent="-371475" lvl="0" marL="457200" algn="l">
              <a:lnSpc>
                <a:spcPct val="120000"/>
              </a:lnSpc>
              <a:spcBef>
                <a:spcPts val="1000"/>
              </a:spcBef>
              <a:spcAft>
                <a:spcPts val="0"/>
              </a:spcAft>
              <a:buClr>
                <a:schemeClr val="lt1"/>
              </a:buClr>
              <a:buSzPts val="2250"/>
              <a:buChar char="•"/>
              <a:defRPr/>
            </a:lvl1pPr>
            <a:lvl2pPr indent="-371475" lvl="1" marL="914400" algn="l">
              <a:lnSpc>
                <a:spcPct val="120000"/>
              </a:lnSpc>
              <a:spcBef>
                <a:spcPts val="500"/>
              </a:spcBef>
              <a:spcAft>
                <a:spcPts val="0"/>
              </a:spcAft>
              <a:buClr>
                <a:schemeClr val="lt1"/>
              </a:buClr>
              <a:buSzPts val="2250"/>
              <a:buChar char="•"/>
              <a:defRPr/>
            </a:lvl2pPr>
            <a:lvl3pPr indent="-371475" lvl="2" marL="1371600" algn="l">
              <a:lnSpc>
                <a:spcPct val="120000"/>
              </a:lnSpc>
              <a:spcBef>
                <a:spcPts val="500"/>
              </a:spcBef>
              <a:spcAft>
                <a:spcPts val="0"/>
              </a:spcAft>
              <a:buClr>
                <a:schemeClr val="lt1"/>
              </a:buClr>
              <a:buSzPts val="2250"/>
              <a:buChar char="•"/>
              <a:defRPr/>
            </a:lvl3pPr>
            <a:lvl4pPr indent="-371475" lvl="3" marL="1828800" algn="l">
              <a:lnSpc>
                <a:spcPct val="120000"/>
              </a:lnSpc>
              <a:spcBef>
                <a:spcPts val="500"/>
              </a:spcBef>
              <a:spcAft>
                <a:spcPts val="0"/>
              </a:spcAft>
              <a:buClr>
                <a:schemeClr val="lt1"/>
              </a:buClr>
              <a:buSzPts val="2250"/>
              <a:buChar char="•"/>
              <a:defRPr/>
            </a:lvl4pPr>
            <a:lvl5pPr indent="-371475" lvl="4" marL="2286000" algn="l">
              <a:lnSpc>
                <a:spcPct val="120000"/>
              </a:lnSpc>
              <a:spcBef>
                <a:spcPts val="500"/>
              </a:spcBef>
              <a:spcAft>
                <a:spcPts val="0"/>
              </a:spcAft>
              <a:buClr>
                <a:schemeClr val="lt1"/>
              </a:buClr>
              <a:buSzPts val="2250"/>
              <a:buChar char="•"/>
              <a:defRPr/>
            </a:lvl5pPr>
            <a:lvl6pPr indent="-371475" lvl="5" marL="2743200" algn="l">
              <a:lnSpc>
                <a:spcPct val="120000"/>
              </a:lnSpc>
              <a:spcBef>
                <a:spcPts val="500"/>
              </a:spcBef>
              <a:spcAft>
                <a:spcPts val="0"/>
              </a:spcAft>
              <a:buClr>
                <a:schemeClr val="lt1"/>
              </a:buClr>
              <a:buSzPts val="2250"/>
              <a:buChar char="•"/>
              <a:defRPr/>
            </a:lvl6pPr>
            <a:lvl7pPr indent="-371475" lvl="6" marL="3200400" algn="l">
              <a:lnSpc>
                <a:spcPct val="120000"/>
              </a:lnSpc>
              <a:spcBef>
                <a:spcPts val="500"/>
              </a:spcBef>
              <a:spcAft>
                <a:spcPts val="0"/>
              </a:spcAft>
              <a:buClr>
                <a:schemeClr val="lt1"/>
              </a:buClr>
              <a:buSzPts val="2250"/>
              <a:buChar char="•"/>
              <a:defRPr/>
            </a:lvl7pPr>
            <a:lvl8pPr indent="-371475" lvl="7" marL="3657600" algn="l">
              <a:lnSpc>
                <a:spcPct val="120000"/>
              </a:lnSpc>
              <a:spcBef>
                <a:spcPts val="500"/>
              </a:spcBef>
              <a:spcAft>
                <a:spcPts val="0"/>
              </a:spcAft>
              <a:buClr>
                <a:schemeClr val="lt1"/>
              </a:buClr>
              <a:buSzPts val="2250"/>
              <a:buChar char="•"/>
              <a:defRPr/>
            </a:lvl8pPr>
            <a:lvl9pPr indent="-371475" lvl="8" marL="4114800" algn="l">
              <a:lnSpc>
                <a:spcPct val="120000"/>
              </a:lnSpc>
              <a:spcBef>
                <a:spcPts val="500"/>
              </a:spcBef>
              <a:spcAft>
                <a:spcPts val="0"/>
              </a:spcAft>
              <a:buClr>
                <a:schemeClr val="lt1"/>
              </a:buClr>
              <a:buSzPts val="2250"/>
              <a:buChar char="•"/>
              <a:defRPr/>
            </a:lvl9pPr>
          </a:lstStyle>
          <a:p/>
        </p:txBody>
      </p:sp>
      <p:sp>
        <p:nvSpPr>
          <p:cNvPr id="134" name="Google Shape;134;p43"/>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43"/>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p43"/>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7" name="Shape 137"/>
        <p:cNvGrpSpPr/>
        <p:nvPr/>
      </p:nvGrpSpPr>
      <p:grpSpPr>
        <a:xfrm>
          <a:off x="0" y="0"/>
          <a:ext cx="0" cy="0"/>
          <a:chOff x="0" y="0"/>
          <a:chExt cx="0" cy="0"/>
        </a:xfrm>
      </p:grpSpPr>
      <p:sp>
        <p:nvSpPr>
          <p:cNvPr id="138" name="Google Shape;138;p44"/>
          <p:cNvSpPr txBox="1"/>
          <p:nvPr>
            <p:ph type="title"/>
          </p:nvPr>
        </p:nvSpPr>
        <p:spPr>
          <a:xfrm>
            <a:off x="1141411" y="619126"/>
            <a:ext cx="9906000" cy="147796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44"/>
          <p:cNvSpPr txBox="1"/>
          <p:nvPr>
            <p:ph idx="1" type="body"/>
          </p:nvPr>
        </p:nvSpPr>
        <p:spPr>
          <a:xfrm>
            <a:off x="1370019" y="2249486"/>
            <a:ext cx="4649783"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000"/>
              <a:buNone/>
              <a:defRPr b="0" sz="2400" cap="none">
                <a:solidFill>
                  <a:schemeClr val="lt1"/>
                </a:solidFill>
              </a:defRPr>
            </a:lvl1pPr>
            <a:lvl2pPr indent="-228600" lvl="1" marL="914400" algn="l">
              <a:lnSpc>
                <a:spcPct val="120000"/>
              </a:lnSpc>
              <a:spcBef>
                <a:spcPts val="500"/>
              </a:spcBef>
              <a:spcAft>
                <a:spcPts val="0"/>
              </a:spcAft>
              <a:buClr>
                <a:schemeClr val="lt1"/>
              </a:buClr>
              <a:buSzPts val="2500"/>
              <a:buNone/>
              <a:defRPr b="1" sz="2000"/>
            </a:lvl2pPr>
            <a:lvl3pPr indent="-228600" lvl="2" marL="1371600" algn="l">
              <a:lnSpc>
                <a:spcPct val="120000"/>
              </a:lnSpc>
              <a:spcBef>
                <a:spcPts val="500"/>
              </a:spcBef>
              <a:spcAft>
                <a:spcPts val="0"/>
              </a:spcAft>
              <a:buClr>
                <a:schemeClr val="lt1"/>
              </a:buClr>
              <a:buSzPts val="2250"/>
              <a:buNone/>
              <a:defRPr b="1" sz="1800"/>
            </a:lvl3pPr>
            <a:lvl4pPr indent="-228600" lvl="3" marL="1828800" algn="l">
              <a:lnSpc>
                <a:spcPct val="120000"/>
              </a:lnSpc>
              <a:spcBef>
                <a:spcPts val="500"/>
              </a:spcBef>
              <a:spcAft>
                <a:spcPts val="0"/>
              </a:spcAft>
              <a:buClr>
                <a:schemeClr val="lt1"/>
              </a:buClr>
              <a:buSzPts val="2000"/>
              <a:buNone/>
              <a:defRPr b="1" sz="1600"/>
            </a:lvl4pPr>
            <a:lvl5pPr indent="-228600" lvl="4" marL="2286000" algn="l">
              <a:lnSpc>
                <a:spcPct val="120000"/>
              </a:lnSpc>
              <a:spcBef>
                <a:spcPts val="500"/>
              </a:spcBef>
              <a:spcAft>
                <a:spcPts val="0"/>
              </a:spcAft>
              <a:buClr>
                <a:schemeClr val="lt1"/>
              </a:buClr>
              <a:buSzPts val="2000"/>
              <a:buNone/>
              <a:defRPr b="1" sz="1600"/>
            </a:lvl5pPr>
            <a:lvl6pPr indent="-228600" lvl="5" marL="2743200" algn="l">
              <a:lnSpc>
                <a:spcPct val="120000"/>
              </a:lnSpc>
              <a:spcBef>
                <a:spcPts val="500"/>
              </a:spcBef>
              <a:spcAft>
                <a:spcPts val="0"/>
              </a:spcAft>
              <a:buClr>
                <a:schemeClr val="lt1"/>
              </a:buClr>
              <a:buSzPts val="2000"/>
              <a:buNone/>
              <a:defRPr b="1" sz="1600"/>
            </a:lvl6pPr>
            <a:lvl7pPr indent="-228600" lvl="6" marL="3200400" algn="l">
              <a:lnSpc>
                <a:spcPct val="120000"/>
              </a:lnSpc>
              <a:spcBef>
                <a:spcPts val="500"/>
              </a:spcBef>
              <a:spcAft>
                <a:spcPts val="0"/>
              </a:spcAft>
              <a:buClr>
                <a:schemeClr val="lt1"/>
              </a:buClr>
              <a:buSzPts val="2000"/>
              <a:buNone/>
              <a:defRPr b="1" sz="1600"/>
            </a:lvl7pPr>
            <a:lvl8pPr indent="-228600" lvl="7" marL="3657600" algn="l">
              <a:lnSpc>
                <a:spcPct val="120000"/>
              </a:lnSpc>
              <a:spcBef>
                <a:spcPts val="500"/>
              </a:spcBef>
              <a:spcAft>
                <a:spcPts val="0"/>
              </a:spcAft>
              <a:buClr>
                <a:schemeClr val="lt1"/>
              </a:buClr>
              <a:buSzPts val="2000"/>
              <a:buNone/>
              <a:defRPr b="1" sz="1600"/>
            </a:lvl8pPr>
            <a:lvl9pPr indent="-228600" lvl="8" marL="4114800" algn="l">
              <a:lnSpc>
                <a:spcPct val="120000"/>
              </a:lnSpc>
              <a:spcBef>
                <a:spcPts val="500"/>
              </a:spcBef>
              <a:spcAft>
                <a:spcPts val="0"/>
              </a:spcAft>
              <a:buClr>
                <a:schemeClr val="lt1"/>
              </a:buClr>
              <a:buSzPts val="2000"/>
              <a:buNone/>
              <a:defRPr b="1" sz="1600"/>
            </a:lvl9pPr>
          </a:lstStyle>
          <a:p/>
        </p:txBody>
      </p:sp>
      <p:sp>
        <p:nvSpPr>
          <p:cNvPr id="140" name="Google Shape;140;p44"/>
          <p:cNvSpPr txBox="1"/>
          <p:nvPr>
            <p:ph idx="2" type="body"/>
          </p:nvPr>
        </p:nvSpPr>
        <p:spPr>
          <a:xfrm>
            <a:off x="1141410" y="3073397"/>
            <a:ext cx="4878391" cy="2717801"/>
          </a:xfrm>
          <a:prstGeom prst="rect">
            <a:avLst/>
          </a:prstGeom>
          <a:noFill/>
          <a:ln>
            <a:noFill/>
          </a:ln>
        </p:spPr>
        <p:txBody>
          <a:bodyPr anchorCtr="0" anchor="t" bIns="45700" lIns="91425" spcFirstLastPara="1" rIns="91425" wrap="square" tIns="45700">
            <a:normAutofit/>
          </a:bodyPr>
          <a:lstStyle>
            <a:lvl1pPr indent="-371475" lvl="0" marL="457200" algn="l">
              <a:lnSpc>
                <a:spcPct val="120000"/>
              </a:lnSpc>
              <a:spcBef>
                <a:spcPts val="1000"/>
              </a:spcBef>
              <a:spcAft>
                <a:spcPts val="0"/>
              </a:spcAft>
              <a:buClr>
                <a:schemeClr val="lt1"/>
              </a:buClr>
              <a:buSzPts val="2250"/>
              <a:buChar char="•"/>
              <a:defRPr/>
            </a:lvl1pPr>
            <a:lvl2pPr indent="-371475" lvl="1" marL="914400" algn="l">
              <a:lnSpc>
                <a:spcPct val="120000"/>
              </a:lnSpc>
              <a:spcBef>
                <a:spcPts val="500"/>
              </a:spcBef>
              <a:spcAft>
                <a:spcPts val="0"/>
              </a:spcAft>
              <a:buClr>
                <a:schemeClr val="lt1"/>
              </a:buClr>
              <a:buSzPts val="2250"/>
              <a:buChar char="•"/>
              <a:defRPr/>
            </a:lvl2pPr>
            <a:lvl3pPr indent="-371475" lvl="2" marL="1371600" algn="l">
              <a:lnSpc>
                <a:spcPct val="120000"/>
              </a:lnSpc>
              <a:spcBef>
                <a:spcPts val="500"/>
              </a:spcBef>
              <a:spcAft>
                <a:spcPts val="0"/>
              </a:spcAft>
              <a:buClr>
                <a:schemeClr val="lt1"/>
              </a:buClr>
              <a:buSzPts val="2250"/>
              <a:buChar char="•"/>
              <a:defRPr/>
            </a:lvl3pPr>
            <a:lvl4pPr indent="-371475" lvl="3" marL="1828800" algn="l">
              <a:lnSpc>
                <a:spcPct val="120000"/>
              </a:lnSpc>
              <a:spcBef>
                <a:spcPts val="500"/>
              </a:spcBef>
              <a:spcAft>
                <a:spcPts val="0"/>
              </a:spcAft>
              <a:buClr>
                <a:schemeClr val="lt1"/>
              </a:buClr>
              <a:buSzPts val="2250"/>
              <a:buChar char="•"/>
              <a:defRPr/>
            </a:lvl4pPr>
            <a:lvl5pPr indent="-371475" lvl="4" marL="2286000" algn="l">
              <a:lnSpc>
                <a:spcPct val="120000"/>
              </a:lnSpc>
              <a:spcBef>
                <a:spcPts val="500"/>
              </a:spcBef>
              <a:spcAft>
                <a:spcPts val="0"/>
              </a:spcAft>
              <a:buClr>
                <a:schemeClr val="lt1"/>
              </a:buClr>
              <a:buSzPts val="2250"/>
              <a:buChar char="•"/>
              <a:defRPr/>
            </a:lvl5pPr>
            <a:lvl6pPr indent="-371475" lvl="5" marL="2743200" algn="l">
              <a:lnSpc>
                <a:spcPct val="120000"/>
              </a:lnSpc>
              <a:spcBef>
                <a:spcPts val="500"/>
              </a:spcBef>
              <a:spcAft>
                <a:spcPts val="0"/>
              </a:spcAft>
              <a:buClr>
                <a:schemeClr val="lt1"/>
              </a:buClr>
              <a:buSzPts val="2250"/>
              <a:buChar char="•"/>
              <a:defRPr/>
            </a:lvl6pPr>
            <a:lvl7pPr indent="-371475" lvl="6" marL="3200400" algn="l">
              <a:lnSpc>
                <a:spcPct val="120000"/>
              </a:lnSpc>
              <a:spcBef>
                <a:spcPts val="500"/>
              </a:spcBef>
              <a:spcAft>
                <a:spcPts val="0"/>
              </a:spcAft>
              <a:buClr>
                <a:schemeClr val="lt1"/>
              </a:buClr>
              <a:buSzPts val="2250"/>
              <a:buChar char="•"/>
              <a:defRPr/>
            </a:lvl7pPr>
            <a:lvl8pPr indent="-371475" lvl="7" marL="3657600" algn="l">
              <a:lnSpc>
                <a:spcPct val="120000"/>
              </a:lnSpc>
              <a:spcBef>
                <a:spcPts val="500"/>
              </a:spcBef>
              <a:spcAft>
                <a:spcPts val="0"/>
              </a:spcAft>
              <a:buClr>
                <a:schemeClr val="lt1"/>
              </a:buClr>
              <a:buSzPts val="2250"/>
              <a:buChar char="•"/>
              <a:defRPr/>
            </a:lvl8pPr>
            <a:lvl9pPr indent="-371475" lvl="8" marL="4114800" algn="l">
              <a:lnSpc>
                <a:spcPct val="120000"/>
              </a:lnSpc>
              <a:spcBef>
                <a:spcPts val="500"/>
              </a:spcBef>
              <a:spcAft>
                <a:spcPts val="0"/>
              </a:spcAft>
              <a:buClr>
                <a:schemeClr val="lt1"/>
              </a:buClr>
              <a:buSzPts val="2250"/>
              <a:buChar char="•"/>
              <a:defRPr/>
            </a:lvl9pPr>
          </a:lstStyle>
          <a:p/>
        </p:txBody>
      </p:sp>
      <p:sp>
        <p:nvSpPr>
          <p:cNvPr id="141" name="Google Shape;141;p44"/>
          <p:cNvSpPr txBox="1"/>
          <p:nvPr>
            <p:ph idx="3" type="body"/>
          </p:nvPr>
        </p:nvSpPr>
        <p:spPr>
          <a:xfrm>
            <a:off x="6400808" y="2249485"/>
            <a:ext cx="4646602"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000"/>
              <a:buNone/>
              <a:defRPr b="0" sz="2400" cap="none">
                <a:solidFill>
                  <a:schemeClr val="lt1"/>
                </a:solidFill>
              </a:defRPr>
            </a:lvl1pPr>
            <a:lvl2pPr indent="-228600" lvl="1" marL="914400" algn="l">
              <a:lnSpc>
                <a:spcPct val="120000"/>
              </a:lnSpc>
              <a:spcBef>
                <a:spcPts val="500"/>
              </a:spcBef>
              <a:spcAft>
                <a:spcPts val="0"/>
              </a:spcAft>
              <a:buClr>
                <a:schemeClr val="lt1"/>
              </a:buClr>
              <a:buSzPts val="2500"/>
              <a:buNone/>
              <a:defRPr b="1" sz="2000"/>
            </a:lvl2pPr>
            <a:lvl3pPr indent="-228600" lvl="2" marL="1371600" algn="l">
              <a:lnSpc>
                <a:spcPct val="120000"/>
              </a:lnSpc>
              <a:spcBef>
                <a:spcPts val="500"/>
              </a:spcBef>
              <a:spcAft>
                <a:spcPts val="0"/>
              </a:spcAft>
              <a:buClr>
                <a:schemeClr val="lt1"/>
              </a:buClr>
              <a:buSzPts val="2250"/>
              <a:buNone/>
              <a:defRPr b="1" sz="1800"/>
            </a:lvl3pPr>
            <a:lvl4pPr indent="-228600" lvl="3" marL="1828800" algn="l">
              <a:lnSpc>
                <a:spcPct val="120000"/>
              </a:lnSpc>
              <a:spcBef>
                <a:spcPts val="500"/>
              </a:spcBef>
              <a:spcAft>
                <a:spcPts val="0"/>
              </a:spcAft>
              <a:buClr>
                <a:schemeClr val="lt1"/>
              </a:buClr>
              <a:buSzPts val="2000"/>
              <a:buNone/>
              <a:defRPr b="1" sz="1600"/>
            </a:lvl4pPr>
            <a:lvl5pPr indent="-228600" lvl="4" marL="2286000" algn="l">
              <a:lnSpc>
                <a:spcPct val="120000"/>
              </a:lnSpc>
              <a:spcBef>
                <a:spcPts val="500"/>
              </a:spcBef>
              <a:spcAft>
                <a:spcPts val="0"/>
              </a:spcAft>
              <a:buClr>
                <a:schemeClr val="lt1"/>
              </a:buClr>
              <a:buSzPts val="2000"/>
              <a:buNone/>
              <a:defRPr b="1" sz="1600"/>
            </a:lvl5pPr>
            <a:lvl6pPr indent="-228600" lvl="5" marL="2743200" algn="l">
              <a:lnSpc>
                <a:spcPct val="120000"/>
              </a:lnSpc>
              <a:spcBef>
                <a:spcPts val="500"/>
              </a:spcBef>
              <a:spcAft>
                <a:spcPts val="0"/>
              </a:spcAft>
              <a:buClr>
                <a:schemeClr val="lt1"/>
              </a:buClr>
              <a:buSzPts val="2000"/>
              <a:buNone/>
              <a:defRPr b="1" sz="1600"/>
            </a:lvl6pPr>
            <a:lvl7pPr indent="-228600" lvl="6" marL="3200400" algn="l">
              <a:lnSpc>
                <a:spcPct val="120000"/>
              </a:lnSpc>
              <a:spcBef>
                <a:spcPts val="500"/>
              </a:spcBef>
              <a:spcAft>
                <a:spcPts val="0"/>
              </a:spcAft>
              <a:buClr>
                <a:schemeClr val="lt1"/>
              </a:buClr>
              <a:buSzPts val="2000"/>
              <a:buNone/>
              <a:defRPr b="1" sz="1600"/>
            </a:lvl7pPr>
            <a:lvl8pPr indent="-228600" lvl="7" marL="3657600" algn="l">
              <a:lnSpc>
                <a:spcPct val="120000"/>
              </a:lnSpc>
              <a:spcBef>
                <a:spcPts val="500"/>
              </a:spcBef>
              <a:spcAft>
                <a:spcPts val="0"/>
              </a:spcAft>
              <a:buClr>
                <a:schemeClr val="lt1"/>
              </a:buClr>
              <a:buSzPts val="2000"/>
              <a:buNone/>
              <a:defRPr b="1" sz="1600"/>
            </a:lvl8pPr>
            <a:lvl9pPr indent="-228600" lvl="8" marL="4114800" algn="l">
              <a:lnSpc>
                <a:spcPct val="120000"/>
              </a:lnSpc>
              <a:spcBef>
                <a:spcPts val="500"/>
              </a:spcBef>
              <a:spcAft>
                <a:spcPts val="0"/>
              </a:spcAft>
              <a:buClr>
                <a:schemeClr val="lt1"/>
              </a:buClr>
              <a:buSzPts val="2000"/>
              <a:buNone/>
              <a:defRPr b="1" sz="1600"/>
            </a:lvl9pPr>
          </a:lstStyle>
          <a:p/>
        </p:txBody>
      </p:sp>
      <p:sp>
        <p:nvSpPr>
          <p:cNvPr id="142" name="Google Shape;142;p44"/>
          <p:cNvSpPr txBox="1"/>
          <p:nvPr>
            <p:ph idx="4" type="body"/>
          </p:nvPr>
        </p:nvSpPr>
        <p:spPr>
          <a:xfrm>
            <a:off x="6172200" y="3073397"/>
            <a:ext cx="4875210" cy="2717801"/>
          </a:xfrm>
          <a:prstGeom prst="rect">
            <a:avLst/>
          </a:prstGeom>
          <a:noFill/>
          <a:ln>
            <a:noFill/>
          </a:ln>
        </p:spPr>
        <p:txBody>
          <a:bodyPr anchorCtr="0" anchor="t" bIns="45700" lIns="91425" spcFirstLastPara="1" rIns="91425" wrap="square" tIns="45700">
            <a:normAutofit/>
          </a:bodyPr>
          <a:lstStyle>
            <a:lvl1pPr indent="-371475" lvl="0" marL="457200" algn="l">
              <a:lnSpc>
                <a:spcPct val="120000"/>
              </a:lnSpc>
              <a:spcBef>
                <a:spcPts val="1000"/>
              </a:spcBef>
              <a:spcAft>
                <a:spcPts val="0"/>
              </a:spcAft>
              <a:buClr>
                <a:schemeClr val="lt1"/>
              </a:buClr>
              <a:buSzPts val="2250"/>
              <a:buChar char="•"/>
              <a:defRPr/>
            </a:lvl1pPr>
            <a:lvl2pPr indent="-371475" lvl="1" marL="914400" algn="l">
              <a:lnSpc>
                <a:spcPct val="120000"/>
              </a:lnSpc>
              <a:spcBef>
                <a:spcPts val="500"/>
              </a:spcBef>
              <a:spcAft>
                <a:spcPts val="0"/>
              </a:spcAft>
              <a:buClr>
                <a:schemeClr val="lt1"/>
              </a:buClr>
              <a:buSzPts val="2250"/>
              <a:buChar char="•"/>
              <a:defRPr/>
            </a:lvl2pPr>
            <a:lvl3pPr indent="-371475" lvl="2" marL="1371600" algn="l">
              <a:lnSpc>
                <a:spcPct val="120000"/>
              </a:lnSpc>
              <a:spcBef>
                <a:spcPts val="500"/>
              </a:spcBef>
              <a:spcAft>
                <a:spcPts val="0"/>
              </a:spcAft>
              <a:buClr>
                <a:schemeClr val="lt1"/>
              </a:buClr>
              <a:buSzPts val="2250"/>
              <a:buChar char="•"/>
              <a:defRPr/>
            </a:lvl3pPr>
            <a:lvl4pPr indent="-371475" lvl="3" marL="1828800" algn="l">
              <a:lnSpc>
                <a:spcPct val="120000"/>
              </a:lnSpc>
              <a:spcBef>
                <a:spcPts val="500"/>
              </a:spcBef>
              <a:spcAft>
                <a:spcPts val="0"/>
              </a:spcAft>
              <a:buClr>
                <a:schemeClr val="lt1"/>
              </a:buClr>
              <a:buSzPts val="2250"/>
              <a:buChar char="•"/>
              <a:defRPr/>
            </a:lvl4pPr>
            <a:lvl5pPr indent="-371475" lvl="4" marL="2286000" algn="l">
              <a:lnSpc>
                <a:spcPct val="120000"/>
              </a:lnSpc>
              <a:spcBef>
                <a:spcPts val="500"/>
              </a:spcBef>
              <a:spcAft>
                <a:spcPts val="0"/>
              </a:spcAft>
              <a:buClr>
                <a:schemeClr val="lt1"/>
              </a:buClr>
              <a:buSzPts val="2250"/>
              <a:buChar char="•"/>
              <a:defRPr/>
            </a:lvl5pPr>
            <a:lvl6pPr indent="-371475" lvl="5" marL="2743200" algn="l">
              <a:lnSpc>
                <a:spcPct val="120000"/>
              </a:lnSpc>
              <a:spcBef>
                <a:spcPts val="500"/>
              </a:spcBef>
              <a:spcAft>
                <a:spcPts val="0"/>
              </a:spcAft>
              <a:buClr>
                <a:schemeClr val="lt1"/>
              </a:buClr>
              <a:buSzPts val="2250"/>
              <a:buChar char="•"/>
              <a:defRPr/>
            </a:lvl6pPr>
            <a:lvl7pPr indent="-371475" lvl="6" marL="3200400" algn="l">
              <a:lnSpc>
                <a:spcPct val="120000"/>
              </a:lnSpc>
              <a:spcBef>
                <a:spcPts val="500"/>
              </a:spcBef>
              <a:spcAft>
                <a:spcPts val="0"/>
              </a:spcAft>
              <a:buClr>
                <a:schemeClr val="lt1"/>
              </a:buClr>
              <a:buSzPts val="2250"/>
              <a:buChar char="•"/>
              <a:defRPr/>
            </a:lvl7pPr>
            <a:lvl8pPr indent="-371475" lvl="7" marL="3657600" algn="l">
              <a:lnSpc>
                <a:spcPct val="120000"/>
              </a:lnSpc>
              <a:spcBef>
                <a:spcPts val="500"/>
              </a:spcBef>
              <a:spcAft>
                <a:spcPts val="0"/>
              </a:spcAft>
              <a:buClr>
                <a:schemeClr val="lt1"/>
              </a:buClr>
              <a:buSzPts val="2250"/>
              <a:buChar char="•"/>
              <a:defRPr/>
            </a:lvl8pPr>
            <a:lvl9pPr indent="-371475" lvl="8" marL="4114800" algn="l">
              <a:lnSpc>
                <a:spcPct val="120000"/>
              </a:lnSpc>
              <a:spcBef>
                <a:spcPts val="500"/>
              </a:spcBef>
              <a:spcAft>
                <a:spcPts val="0"/>
              </a:spcAft>
              <a:buClr>
                <a:schemeClr val="lt1"/>
              </a:buClr>
              <a:buSzPts val="2250"/>
              <a:buChar char="•"/>
              <a:defRPr/>
            </a:lvl9pPr>
          </a:lstStyle>
          <a:p/>
        </p:txBody>
      </p:sp>
      <p:sp>
        <p:nvSpPr>
          <p:cNvPr id="143" name="Google Shape;143;p44"/>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44"/>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44"/>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6" name="Shape 146"/>
        <p:cNvGrpSpPr/>
        <p:nvPr/>
      </p:nvGrpSpPr>
      <p:grpSpPr>
        <a:xfrm>
          <a:off x="0" y="0"/>
          <a:ext cx="0" cy="0"/>
          <a:chOff x="0" y="0"/>
          <a:chExt cx="0" cy="0"/>
        </a:xfrm>
      </p:grpSpPr>
      <p:sp>
        <p:nvSpPr>
          <p:cNvPr id="147" name="Google Shape;147;p45"/>
          <p:cNvSpPr txBox="1"/>
          <p:nvPr>
            <p:ph type="title"/>
          </p:nvPr>
        </p:nvSpPr>
        <p:spPr>
          <a:xfrm>
            <a:off x="1141413" y="618518"/>
            <a:ext cx="9905998" cy="147857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45"/>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45"/>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45"/>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1" name="Shape 151"/>
        <p:cNvGrpSpPr/>
        <p:nvPr/>
      </p:nvGrpSpPr>
      <p:grpSpPr>
        <a:xfrm>
          <a:off x="0" y="0"/>
          <a:ext cx="0" cy="0"/>
          <a:chOff x="0" y="0"/>
          <a:chExt cx="0" cy="0"/>
        </a:xfrm>
      </p:grpSpPr>
      <p:sp>
        <p:nvSpPr>
          <p:cNvPr id="152" name="Google Shape;152;p46"/>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p46"/>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p46"/>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5" name="Shape 155"/>
        <p:cNvGrpSpPr/>
        <p:nvPr/>
      </p:nvGrpSpPr>
      <p:grpSpPr>
        <a:xfrm>
          <a:off x="0" y="0"/>
          <a:ext cx="0" cy="0"/>
          <a:chOff x="0" y="0"/>
          <a:chExt cx="0" cy="0"/>
        </a:xfrm>
      </p:grpSpPr>
      <p:sp>
        <p:nvSpPr>
          <p:cNvPr id="156" name="Google Shape;156;p47"/>
          <p:cNvSpPr txBox="1"/>
          <p:nvPr>
            <p:ph type="title"/>
          </p:nvPr>
        </p:nvSpPr>
        <p:spPr>
          <a:xfrm>
            <a:off x="1146705" y="609601"/>
            <a:ext cx="3856037" cy="163988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47"/>
          <p:cNvSpPr txBox="1"/>
          <p:nvPr>
            <p:ph idx="1" type="body"/>
          </p:nvPr>
        </p:nvSpPr>
        <p:spPr>
          <a:xfrm>
            <a:off x="5156200" y="592666"/>
            <a:ext cx="5891209" cy="5198534"/>
          </a:xfrm>
          <a:prstGeom prst="rect">
            <a:avLst/>
          </a:prstGeom>
          <a:noFill/>
          <a:ln>
            <a:noFill/>
          </a:ln>
        </p:spPr>
        <p:txBody>
          <a:bodyPr anchorCtr="0" anchor="ctr" bIns="45700" lIns="91425" spcFirstLastPara="1" rIns="91425" wrap="square" tIns="45700">
            <a:normAutofit/>
          </a:bodyPr>
          <a:lstStyle>
            <a:lvl1pPr indent="-371475" lvl="0" marL="457200" algn="l">
              <a:lnSpc>
                <a:spcPct val="120000"/>
              </a:lnSpc>
              <a:spcBef>
                <a:spcPts val="1000"/>
              </a:spcBef>
              <a:spcAft>
                <a:spcPts val="0"/>
              </a:spcAft>
              <a:buClr>
                <a:schemeClr val="lt1"/>
              </a:buClr>
              <a:buSzPts val="2250"/>
              <a:buChar char="•"/>
              <a:defRPr/>
            </a:lvl1pPr>
            <a:lvl2pPr indent="-371475" lvl="1" marL="914400" algn="l">
              <a:lnSpc>
                <a:spcPct val="120000"/>
              </a:lnSpc>
              <a:spcBef>
                <a:spcPts val="500"/>
              </a:spcBef>
              <a:spcAft>
                <a:spcPts val="0"/>
              </a:spcAft>
              <a:buClr>
                <a:schemeClr val="lt1"/>
              </a:buClr>
              <a:buSzPts val="2250"/>
              <a:buChar char="•"/>
              <a:defRPr/>
            </a:lvl2pPr>
            <a:lvl3pPr indent="-371475" lvl="2" marL="1371600" algn="l">
              <a:lnSpc>
                <a:spcPct val="120000"/>
              </a:lnSpc>
              <a:spcBef>
                <a:spcPts val="500"/>
              </a:spcBef>
              <a:spcAft>
                <a:spcPts val="0"/>
              </a:spcAft>
              <a:buClr>
                <a:schemeClr val="lt1"/>
              </a:buClr>
              <a:buSzPts val="2250"/>
              <a:buChar char="•"/>
              <a:defRPr/>
            </a:lvl3pPr>
            <a:lvl4pPr indent="-371475" lvl="3" marL="1828800" algn="l">
              <a:lnSpc>
                <a:spcPct val="120000"/>
              </a:lnSpc>
              <a:spcBef>
                <a:spcPts val="500"/>
              </a:spcBef>
              <a:spcAft>
                <a:spcPts val="0"/>
              </a:spcAft>
              <a:buClr>
                <a:schemeClr val="lt1"/>
              </a:buClr>
              <a:buSzPts val="2250"/>
              <a:buChar char="•"/>
              <a:defRPr/>
            </a:lvl4pPr>
            <a:lvl5pPr indent="-371475" lvl="4" marL="2286000" algn="l">
              <a:lnSpc>
                <a:spcPct val="120000"/>
              </a:lnSpc>
              <a:spcBef>
                <a:spcPts val="500"/>
              </a:spcBef>
              <a:spcAft>
                <a:spcPts val="0"/>
              </a:spcAft>
              <a:buClr>
                <a:schemeClr val="lt1"/>
              </a:buClr>
              <a:buSzPts val="2250"/>
              <a:buChar char="•"/>
              <a:defRPr/>
            </a:lvl5pPr>
            <a:lvl6pPr indent="-371475" lvl="5" marL="2743200" algn="l">
              <a:lnSpc>
                <a:spcPct val="120000"/>
              </a:lnSpc>
              <a:spcBef>
                <a:spcPts val="500"/>
              </a:spcBef>
              <a:spcAft>
                <a:spcPts val="0"/>
              </a:spcAft>
              <a:buClr>
                <a:schemeClr val="lt1"/>
              </a:buClr>
              <a:buSzPts val="2250"/>
              <a:buChar char="•"/>
              <a:defRPr/>
            </a:lvl6pPr>
            <a:lvl7pPr indent="-371475" lvl="6" marL="3200400" algn="l">
              <a:lnSpc>
                <a:spcPct val="120000"/>
              </a:lnSpc>
              <a:spcBef>
                <a:spcPts val="500"/>
              </a:spcBef>
              <a:spcAft>
                <a:spcPts val="0"/>
              </a:spcAft>
              <a:buClr>
                <a:schemeClr val="lt1"/>
              </a:buClr>
              <a:buSzPts val="2250"/>
              <a:buChar char="•"/>
              <a:defRPr/>
            </a:lvl7pPr>
            <a:lvl8pPr indent="-371475" lvl="7" marL="3657600" algn="l">
              <a:lnSpc>
                <a:spcPct val="120000"/>
              </a:lnSpc>
              <a:spcBef>
                <a:spcPts val="500"/>
              </a:spcBef>
              <a:spcAft>
                <a:spcPts val="0"/>
              </a:spcAft>
              <a:buClr>
                <a:schemeClr val="lt1"/>
              </a:buClr>
              <a:buSzPts val="2250"/>
              <a:buChar char="•"/>
              <a:defRPr/>
            </a:lvl8pPr>
            <a:lvl9pPr indent="-371475" lvl="8" marL="4114800" algn="l">
              <a:lnSpc>
                <a:spcPct val="120000"/>
              </a:lnSpc>
              <a:spcBef>
                <a:spcPts val="500"/>
              </a:spcBef>
              <a:spcAft>
                <a:spcPts val="0"/>
              </a:spcAft>
              <a:buClr>
                <a:schemeClr val="lt1"/>
              </a:buClr>
              <a:buSzPts val="2250"/>
              <a:buChar char="•"/>
              <a:defRPr/>
            </a:lvl9pPr>
          </a:lstStyle>
          <a:p/>
        </p:txBody>
      </p:sp>
      <p:sp>
        <p:nvSpPr>
          <p:cNvPr id="158" name="Google Shape;158;p47"/>
          <p:cNvSpPr txBox="1"/>
          <p:nvPr>
            <p:ph idx="2" type="body"/>
          </p:nvPr>
        </p:nvSpPr>
        <p:spPr>
          <a:xfrm>
            <a:off x="1146705" y="2249486"/>
            <a:ext cx="3856037" cy="354171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lt1"/>
              </a:buClr>
              <a:buSzPts val="2000"/>
              <a:buNone/>
              <a:defRPr sz="1600"/>
            </a:lvl1pPr>
            <a:lvl2pPr indent="-228600" lvl="1" marL="914400" algn="l">
              <a:lnSpc>
                <a:spcPct val="120000"/>
              </a:lnSpc>
              <a:spcBef>
                <a:spcPts val="500"/>
              </a:spcBef>
              <a:spcAft>
                <a:spcPts val="0"/>
              </a:spcAft>
              <a:buClr>
                <a:schemeClr val="lt1"/>
              </a:buClr>
              <a:buSzPts val="1750"/>
              <a:buNone/>
              <a:defRPr sz="1400"/>
            </a:lvl2pPr>
            <a:lvl3pPr indent="-228600" lvl="2" marL="1371600" algn="l">
              <a:lnSpc>
                <a:spcPct val="120000"/>
              </a:lnSpc>
              <a:spcBef>
                <a:spcPts val="500"/>
              </a:spcBef>
              <a:spcAft>
                <a:spcPts val="0"/>
              </a:spcAft>
              <a:buClr>
                <a:schemeClr val="lt1"/>
              </a:buClr>
              <a:buSzPts val="1500"/>
              <a:buNone/>
              <a:defRPr sz="1200"/>
            </a:lvl3pPr>
            <a:lvl4pPr indent="-228600" lvl="3" marL="1828800" algn="l">
              <a:lnSpc>
                <a:spcPct val="120000"/>
              </a:lnSpc>
              <a:spcBef>
                <a:spcPts val="500"/>
              </a:spcBef>
              <a:spcAft>
                <a:spcPts val="0"/>
              </a:spcAft>
              <a:buClr>
                <a:schemeClr val="lt1"/>
              </a:buClr>
              <a:buSzPts val="1250"/>
              <a:buNone/>
              <a:defRPr sz="1000"/>
            </a:lvl4pPr>
            <a:lvl5pPr indent="-228600" lvl="4" marL="2286000" algn="l">
              <a:lnSpc>
                <a:spcPct val="120000"/>
              </a:lnSpc>
              <a:spcBef>
                <a:spcPts val="500"/>
              </a:spcBef>
              <a:spcAft>
                <a:spcPts val="0"/>
              </a:spcAft>
              <a:buClr>
                <a:schemeClr val="lt1"/>
              </a:buClr>
              <a:buSzPts val="1250"/>
              <a:buNone/>
              <a:defRPr sz="1000"/>
            </a:lvl5pPr>
            <a:lvl6pPr indent="-228600" lvl="5" marL="2743200" algn="l">
              <a:lnSpc>
                <a:spcPct val="120000"/>
              </a:lnSpc>
              <a:spcBef>
                <a:spcPts val="500"/>
              </a:spcBef>
              <a:spcAft>
                <a:spcPts val="0"/>
              </a:spcAft>
              <a:buClr>
                <a:schemeClr val="lt1"/>
              </a:buClr>
              <a:buSzPts val="1250"/>
              <a:buNone/>
              <a:defRPr sz="1000"/>
            </a:lvl6pPr>
            <a:lvl7pPr indent="-228600" lvl="6" marL="3200400" algn="l">
              <a:lnSpc>
                <a:spcPct val="120000"/>
              </a:lnSpc>
              <a:spcBef>
                <a:spcPts val="500"/>
              </a:spcBef>
              <a:spcAft>
                <a:spcPts val="0"/>
              </a:spcAft>
              <a:buClr>
                <a:schemeClr val="lt1"/>
              </a:buClr>
              <a:buSzPts val="1250"/>
              <a:buNone/>
              <a:defRPr sz="1000"/>
            </a:lvl7pPr>
            <a:lvl8pPr indent="-228600" lvl="7" marL="3657600" algn="l">
              <a:lnSpc>
                <a:spcPct val="120000"/>
              </a:lnSpc>
              <a:spcBef>
                <a:spcPts val="500"/>
              </a:spcBef>
              <a:spcAft>
                <a:spcPts val="0"/>
              </a:spcAft>
              <a:buClr>
                <a:schemeClr val="lt1"/>
              </a:buClr>
              <a:buSzPts val="1250"/>
              <a:buNone/>
              <a:defRPr sz="1000"/>
            </a:lvl8pPr>
            <a:lvl9pPr indent="-228600" lvl="8" marL="4114800" algn="l">
              <a:lnSpc>
                <a:spcPct val="120000"/>
              </a:lnSpc>
              <a:spcBef>
                <a:spcPts val="500"/>
              </a:spcBef>
              <a:spcAft>
                <a:spcPts val="0"/>
              </a:spcAft>
              <a:buClr>
                <a:schemeClr val="lt1"/>
              </a:buClr>
              <a:buSzPts val="1250"/>
              <a:buNone/>
              <a:defRPr sz="1000"/>
            </a:lvl9pPr>
          </a:lstStyle>
          <a:p/>
        </p:txBody>
      </p:sp>
      <p:sp>
        <p:nvSpPr>
          <p:cNvPr id="159" name="Google Shape;159;p47"/>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p47"/>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47"/>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62" name="Shape 162"/>
        <p:cNvGrpSpPr/>
        <p:nvPr/>
      </p:nvGrpSpPr>
      <p:grpSpPr>
        <a:xfrm>
          <a:off x="0" y="0"/>
          <a:ext cx="0" cy="0"/>
          <a:chOff x="0" y="0"/>
          <a:chExt cx="0" cy="0"/>
        </a:xfrm>
      </p:grpSpPr>
      <p:sp>
        <p:nvSpPr>
          <p:cNvPr id="163" name="Google Shape;163;p48"/>
          <p:cNvSpPr txBox="1"/>
          <p:nvPr>
            <p:ph type="title"/>
          </p:nvPr>
        </p:nvSpPr>
        <p:spPr>
          <a:xfrm>
            <a:off x="1141413" y="609600"/>
            <a:ext cx="5934508" cy="163988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p48"/>
          <p:cNvSpPr/>
          <p:nvPr>
            <p:ph idx="2" type="pic"/>
          </p:nvPr>
        </p:nvSpPr>
        <p:spPr>
          <a:xfrm>
            <a:off x="7380721" y="609601"/>
            <a:ext cx="3666690" cy="5181599"/>
          </a:xfrm>
          <a:prstGeom prst="round2DiagRect">
            <a:avLst>
              <a:gd fmla="val 5608" name="adj1"/>
              <a:gd fmla="val 0" name="adj2"/>
            </a:avLst>
          </a:prstGeom>
          <a:noFill/>
          <a:ln cap="sq" cmpd="sng" w="19050">
            <a:solidFill>
              <a:srgbClr val="E7FDA3">
                <a:alpha val="60000"/>
              </a:srgbClr>
            </a:solidFill>
            <a:prstDash val="solid"/>
            <a:miter lim="800000"/>
            <a:headEnd len="sm" w="sm" type="none"/>
            <a:tailEnd len="sm" w="sm" type="none"/>
          </a:ln>
          <a:effectLst>
            <a:outerShdw blurRad="88900" rotWithShape="0" algn="t" dir="5400000" dist="38100">
              <a:srgbClr val="000000">
                <a:alpha val="40000"/>
              </a:srgbClr>
            </a:outerShdw>
          </a:effectLst>
        </p:spPr>
      </p:sp>
      <p:sp>
        <p:nvSpPr>
          <p:cNvPr id="165" name="Google Shape;165;p48"/>
          <p:cNvSpPr txBox="1"/>
          <p:nvPr>
            <p:ph idx="1" type="body"/>
          </p:nvPr>
        </p:nvSpPr>
        <p:spPr>
          <a:xfrm>
            <a:off x="1141410" y="2249486"/>
            <a:ext cx="5934511" cy="354171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lt1"/>
              </a:buClr>
              <a:buSzPts val="2000"/>
              <a:buNone/>
              <a:defRPr sz="1600"/>
            </a:lvl1pPr>
            <a:lvl2pPr indent="-228600" lvl="1" marL="914400" algn="l">
              <a:lnSpc>
                <a:spcPct val="120000"/>
              </a:lnSpc>
              <a:spcBef>
                <a:spcPts val="500"/>
              </a:spcBef>
              <a:spcAft>
                <a:spcPts val="0"/>
              </a:spcAft>
              <a:buClr>
                <a:schemeClr val="lt1"/>
              </a:buClr>
              <a:buSzPts val="1750"/>
              <a:buNone/>
              <a:defRPr sz="1400"/>
            </a:lvl2pPr>
            <a:lvl3pPr indent="-228600" lvl="2" marL="1371600" algn="l">
              <a:lnSpc>
                <a:spcPct val="120000"/>
              </a:lnSpc>
              <a:spcBef>
                <a:spcPts val="500"/>
              </a:spcBef>
              <a:spcAft>
                <a:spcPts val="0"/>
              </a:spcAft>
              <a:buClr>
                <a:schemeClr val="lt1"/>
              </a:buClr>
              <a:buSzPts val="1500"/>
              <a:buNone/>
              <a:defRPr sz="1200"/>
            </a:lvl3pPr>
            <a:lvl4pPr indent="-228600" lvl="3" marL="1828800" algn="l">
              <a:lnSpc>
                <a:spcPct val="120000"/>
              </a:lnSpc>
              <a:spcBef>
                <a:spcPts val="500"/>
              </a:spcBef>
              <a:spcAft>
                <a:spcPts val="0"/>
              </a:spcAft>
              <a:buClr>
                <a:schemeClr val="lt1"/>
              </a:buClr>
              <a:buSzPts val="1250"/>
              <a:buNone/>
              <a:defRPr sz="1000"/>
            </a:lvl4pPr>
            <a:lvl5pPr indent="-228600" lvl="4" marL="2286000" algn="l">
              <a:lnSpc>
                <a:spcPct val="120000"/>
              </a:lnSpc>
              <a:spcBef>
                <a:spcPts val="500"/>
              </a:spcBef>
              <a:spcAft>
                <a:spcPts val="0"/>
              </a:spcAft>
              <a:buClr>
                <a:schemeClr val="lt1"/>
              </a:buClr>
              <a:buSzPts val="1250"/>
              <a:buNone/>
              <a:defRPr sz="1000"/>
            </a:lvl5pPr>
            <a:lvl6pPr indent="-228600" lvl="5" marL="2743200" algn="l">
              <a:lnSpc>
                <a:spcPct val="120000"/>
              </a:lnSpc>
              <a:spcBef>
                <a:spcPts val="500"/>
              </a:spcBef>
              <a:spcAft>
                <a:spcPts val="0"/>
              </a:spcAft>
              <a:buClr>
                <a:schemeClr val="lt1"/>
              </a:buClr>
              <a:buSzPts val="1250"/>
              <a:buNone/>
              <a:defRPr sz="1000"/>
            </a:lvl6pPr>
            <a:lvl7pPr indent="-228600" lvl="6" marL="3200400" algn="l">
              <a:lnSpc>
                <a:spcPct val="120000"/>
              </a:lnSpc>
              <a:spcBef>
                <a:spcPts val="500"/>
              </a:spcBef>
              <a:spcAft>
                <a:spcPts val="0"/>
              </a:spcAft>
              <a:buClr>
                <a:schemeClr val="lt1"/>
              </a:buClr>
              <a:buSzPts val="1250"/>
              <a:buNone/>
              <a:defRPr sz="1000"/>
            </a:lvl7pPr>
            <a:lvl8pPr indent="-228600" lvl="7" marL="3657600" algn="l">
              <a:lnSpc>
                <a:spcPct val="120000"/>
              </a:lnSpc>
              <a:spcBef>
                <a:spcPts val="500"/>
              </a:spcBef>
              <a:spcAft>
                <a:spcPts val="0"/>
              </a:spcAft>
              <a:buClr>
                <a:schemeClr val="lt1"/>
              </a:buClr>
              <a:buSzPts val="1250"/>
              <a:buNone/>
              <a:defRPr sz="1000"/>
            </a:lvl8pPr>
            <a:lvl9pPr indent="-228600" lvl="8" marL="4114800" algn="l">
              <a:lnSpc>
                <a:spcPct val="120000"/>
              </a:lnSpc>
              <a:spcBef>
                <a:spcPts val="500"/>
              </a:spcBef>
              <a:spcAft>
                <a:spcPts val="0"/>
              </a:spcAft>
              <a:buClr>
                <a:schemeClr val="lt1"/>
              </a:buClr>
              <a:buSzPts val="1250"/>
              <a:buNone/>
              <a:defRPr sz="1000"/>
            </a:lvl9pPr>
          </a:lstStyle>
          <a:p/>
        </p:txBody>
      </p:sp>
      <p:sp>
        <p:nvSpPr>
          <p:cNvPr id="166" name="Google Shape;166;p48"/>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p48"/>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8" name="Google Shape;168;p48"/>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3.png"/><Relationship Id="rId2" Type="http://schemas.openxmlformats.org/officeDocument/2006/relationships/image" Target="../media/image24.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19" Type="http://schemas.openxmlformats.org/officeDocument/2006/relationships/slideLayout" Target="../slideLayouts/slideLayout17.xml"/><Relationship Id="rId6" Type="http://schemas.openxmlformats.org/officeDocument/2006/relationships/slideLayout" Target="../slideLayouts/slideLayout4.xml"/><Relationship Id="rId18" Type="http://schemas.openxmlformats.org/officeDocument/2006/relationships/slideLayout" Target="../slideLayouts/slideLayout16.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3.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 Type="http://schemas.openxmlformats.org/officeDocument/2006/relationships/image" Target="../media/image3.png"/><Relationship Id="rId2" Type="http://schemas.openxmlformats.org/officeDocument/2006/relationships/image" Target="../media/image24.png"/><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5" Type="http://schemas.openxmlformats.org/officeDocument/2006/relationships/slideLayout" Target="../slideLayouts/slideLayout30.xml"/><Relationship Id="rId14" Type="http://schemas.openxmlformats.org/officeDocument/2006/relationships/slideLayout" Target="../slideLayouts/slideLayout29.xml"/><Relationship Id="rId17" Type="http://schemas.openxmlformats.org/officeDocument/2006/relationships/slideLayout" Target="../slideLayouts/slideLayout32.xml"/><Relationship Id="rId16" Type="http://schemas.openxmlformats.org/officeDocument/2006/relationships/slideLayout" Target="../slideLayouts/slideLayout31.xml"/><Relationship Id="rId5" Type="http://schemas.openxmlformats.org/officeDocument/2006/relationships/slideLayout" Target="../slideLayouts/slideLayout20.xml"/><Relationship Id="rId19" Type="http://schemas.openxmlformats.org/officeDocument/2006/relationships/slideLayout" Target="../slideLayouts/slideLayout34.xml"/><Relationship Id="rId6" Type="http://schemas.openxmlformats.org/officeDocument/2006/relationships/slideLayout" Target="../slideLayouts/slideLayout21.xml"/><Relationship Id="rId18" Type="http://schemas.openxmlformats.org/officeDocument/2006/relationships/slideLayout" Target="../slideLayouts/slideLayout33.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pic>
        <p:nvPicPr>
          <p:cNvPr descr="\\DROBO-FS\QuickDrops\JB\PPTX NG\Droplets\LightingOverlay.png" id="10" name="Google Shape;10;p39"/>
          <p:cNvPicPr preferRelativeResize="0"/>
          <p:nvPr/>
        </p:nvPicPr>
        <p:blipFill rotWithShape="1">
          <a:blip r:embed="rId2">
            <a:alphaModFix amt="30000"/>
          </a:blip>
          <a:srcRect b="0" l="0" r="0" t="0"/>
          <a:stretch/>
        </p:blipFill>
        <p:spPr>
          <a:xfrm>
            <a:off x="0" y="-1"/>
            <a:ext cx="12192003" cy="6858001"/>
          </a:xfrm>
          <a:prstGeom prst="rect">
            <a:avLst/>
          </a:prstGeom>
          <a:noFill/>
          <a:ln>
            <a:noFill/>
          </a:ln>
        </p:spPr>
      </p:pic>
      <p:grpSp>
        <p:nvGrpSpPr>
          <p:cNvPr id="11" name="Google Shape;11;p39"/>
          <p:cNvGrpSpPr/>
          <p:nvPr/>
        </p:nvGrpSpPr>
        <p:grpSpPr>
          <a:xfrm>
            <a:off x="-14288" y="0"/>
            <a:ext cx="12053888" cy="6858001"/>
            <a:chOff x="-14288" y="0"/>
            <a:chExt cx="12053888" cy="6858001"/>
          </a:xfrm>
        </p:grpSpPr>
        <p:grpSp>
          <p:nvGrpSpPr>
            <p:cNvPr id="12" name="Google Shape;12;p39"/>
            <p:cNvGrpSpPr/>
            <p:nvPr/>
          </p:nvGrpSpPr>
          <p:grpSpPr>
            <a:xfrm>
              <a:off x="-14288" y="0"/>
              <a:ext cx="1220788" cy="6858001"/>
              <a:chOff x="-14288" y="0"/>
              <a:chExt cx="1220788" cy="6858001"/>
            </a:xfrm>
          </p:grpSpPr>
          <p:sp>
            <p:nvSpPr>
              <p:cNvPr id="13" name="Google Shape;13;p39"/>
              <p:cNvSpPr/>
              <p:nvPr/>
            </p:nvSpPr>
            <p:spPr>
              <a:xfrm>
                <a:off x="114300" y="4763"/>
                <a:ext cx="23813" cy="2181225"/>
              </a:xfrm>
              <a:prstGeom prst="rect">
                <a:avLst/>
              </a:pr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39"/>
              <p:cNvSpPr/>
              <p:nvPr/>
            </p:nvSpPr>
            <p:spPr>
              <a:xfrm>
                <a:off x="33337" y="217646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39"/>
              <p:cNvSpPr/>
              <p:nvPr/>
            </p:nvSpPr>
            <p:spPr>
              <a:xfrm>
                <a:off x="28575" y="4021138"/>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39"/>
              <p:cNvSpPr/>
              <p:nvPr/>
            </p:nvSpPr>
            <p:spPr>
              <a:xfrm>
                <a:off x="200025" y="4763"/>
                <a:ext cx="369888" cy="1811338"/>
              </a:xfrm>
              <a:custGeom>
                <a:rect b="b" l="l" r="r" t="t"/>
                <a:pathLst>
                  <a:path extrusionOk="0" h="1141" w="233">
                    <a:moveTo>
                      <a:pt x="218" y="1141"/>
                    </a:moveTo>
                    <a:lnTo>
                      <a:pt x="0" y="626"/>
                    </a:lnTo>
                    <a:lnTo>
                      <a:pt x="0" y="0"/>
                    </a:lnTo>
                    <a:lnTo>
                      <a:pt x="15" y="0"/>
                    </a:lnTo>
                    <a:lnTo>
                      <a:pt x="15" y="623"/>
                    </a:lnTo>
                    <a:lnTo>
                      <a:pt x="233" y="1135"/>
                    </a:lnTo>
                    <a:lnTo>
                      <a:pt x="218" y="1141"/>
                    </a:lnTo>
                    <a:close/>
                  </a:path>
                </a:pathLst>
              </a:custGeom>
              <a:gradFill>
                <a:gsLst>
                  <a:gs pos="0">
                    <a:schemeClr val="lt2"/>
                  </a:gs>
                  <a:gs pos="100000">
                    <a:srgbClr val="63BE5D"/>
                  </a:gs>
                </a:gsLst>
                <a:lin ang="5400000" scaled="0"/>
              </a:gradFill>
              <a:ln>
                <a:noFill/>
              </a:ln>
            </p:spPr>
          </p:sp>
          <p:sp>
            <p:nvSpPr>
              <p:cNvPr id="17" name="Google Shape;17;p39"/>
              <p:cNvSpPr/>
              <p:nvPr/>
            </p:nvSpPr>
            <p:spPr>
              <a:xfrm>
                <a:off x="503237" y="1801813"/>
                <a:ext cx="190500" cy="188913"/>
              </a:xfrm>
              <a:custGeom>
                <a:rect b="b" l="l" r="r" t="t"/>
                <a:pathLst>
                  <a:path extrusionOk="0" h="40" w="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39"/>
              <p:cNvSpPr/>
              <p:nvPr/>
            </p:nvSpPr>
            <p:spPr>
              <a:xfrm>
                <a:off x="285750" y="4763"/>
                <a:ext cx="369888" cy="1430338"/>
              </a:xfrm>
              <a:custGeom>
                <a:rect b="b" l="l" r="r" t="t"/>
                <a:pathLst>
                  <a:path extrusionOk="0" h="901" w="233">
                    <a:moveTo>
                      <a:pt x="221" y="901"/>
                    </a:moveTo>
                    <a:lnTo>
                      <a:pt x="0" y="383"/>
                    </a:lnTo>
                    <a:lnTo>
                      <a:pt x="0" y="0"/>
                    </a:lnTo>
                    <a:lnTo>
                      <a:pt x="18" y="0"/>
                    </a:lnTo>
                    <a:lnTo>
                      <a:pt x="18" y="380"/>
                    </a:lnTo>
                    <a:lnTo>
                      <a:pt x="233" y="895"/>
                    </a:lnTo>
                    <a:lnTo>
                      <a:pt x="221" y="901"/>
                    </a:lnTo>
                    <a:close/>
                  </a:path>
                </a:pathLst>
              </a:custGeom>
              <a:gradFill>
                <a:gsLst>
                  <a:gs pos="0">
                    <a:schemeClr val="lt2"/>
                  </a:gs>
                  <a:gs pos="100000">
                    <a:srgbClr val="63BE5D"/>
                  </a:gs>
                </a:gsLst>
                <a:lin ang="5400000" scaled="0"/>
              </a:gradFill>
              <a:ln>
                <a:noFill/>
              </a:ln>
            </p:spPr>
          </p:sp>
          <p:sp>
            <p:nvSpPr>
              <p:cNvPr id="19" name="Google Shape;19;p39"/>
              <p:cNvSpPr/>
              <p:nvPr/>
            </p:nvSpPr>
            <p:spPr>
              <a:xfrm>
                <a:off x="546100" y="0"/>
                <a:ext cx="152400" cy="912813"/>
              </a:xfrm>
              <a:custGeom>
                <a:rect b="b" l="l" r="r" t="t"/>
                <a:pathLst>
                  <a:path extrusionOk="0" h="575" w="96">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63BE5D"/>
                  </a:gs>
                </a:gsLst>
                <a:lin ang="5400000" scaled="0"/>
              </a:gradFill>
              <a:ln>
                <a:noFill/>
              </a:ln>
            </p:spPr>
          </p:sp>
          <p:sp>
            <p:nvSpPr>
              <p:cNvPr id="20" name="Google Shape;20;p39"/>
              <p:cNvSpPr/>
              <p:nvPr/>
            </p:nvSpPr>
            <p:spPr>
              <a:xfrm>
                <a:off x="588962" y="1420813"/>
                <a:ext cx="190500" cy="190500"/>
              </a:xfrm>
              <a:custGeom>
                <a:rect b="b" l="l" r="r" t="t"/>
                <a:pathLst>
                  <a:path extrusionOk="0" h="40" w="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39"/>
              <p:cNvSpPr/>
              <p:nvPr/>
            </p:nvSpPr>
            <p:spPr>
              <a:xfrm>
                <a:off x="588962" y="9032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39"/>
              <p:cNvSpPr/>
              <p:nvPr/>
            </p:nvSpPr>
            <p:spPr>
              <a:xfrm>
                <a:off x="641350" y="0"/>
                <a:ext cx="422275" cy="527050"/>
              </a:xfrm>
              <a:custGeom>
                <a:rect b="b" l="l" r="r" t="t"/>
                <a:pathLst>
                  <a:path extrusionOk="0" h="332" w="266">
                    <a:moveTo>
                      <a:pt x="257" y="332"/>
                    </a:moveTo>
                    <a:lnTo>
                      <a:pt x="48" y="123"/>
                    </a:lnTo>
                    <a:lnTo>
                      <a:pt x="0" y="6"/>
                    </a:lnTo>
                    <a:lnTo>
                      <a:pt x="15" y="0"/>
                    </a:lnTo>
                    <a:lnTo>
                      <a:pt x="63" y="114"/>
                    </a:lnTo>
                    <a:lnTo>
                      <a:pt x="266" y="320"/>
                    </a:lnTo>
                    <a:lnTo>
                      <a:pt x="257" y="332"/>
                    </a:lnTo>
                    <a:close/>
                  </a:path>
                </a:pathLst>
              </a:custGeom>
              <a:gradFill>
                <a:gsLst>
                  <a:gs pos="0">
                    <a:schemeClr val="lt2"/>
                  </a:gs>
                  <a:gs pos="100000">
                    <a:srgbClr val="63BE5D"/>
                  </a:gs>
                </a:gsLst>
                <a:lin ang="5400000" scaled="0"/>
              </a:gradFill>
              <a:ln>
                <a:noFill/>
              </a:ln>
            </p:spPr>
          </p:sp>
          <p:sp>
            <p:nvSpPr>
              <p:cNvPr id="23" name="Google Shape;23;p39"/>
              <p:cNvSpPr/>
              <p:nvPr/>
            </p:nvSpPr>
            <p:spPr>
              <a:xfrm>
                <a:off x="1020762" y="488950"/>
                <a:ext cx="161925" cy="147638"/>
              </a:xfrm>
              <a:custGeom>
                <a:rect b="b" l="l" r="r" t="t"/>
                <a:pathLst>
                  <a:path extrusionOk="0" h="31" w="34">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4" name="Google Shape;24;p39"/>
              <p:cNvCxnSpPr/>
              <p:nvPr/>
            </p:nvCxnSpPr>
            <p:spPr>
              <a:xfrm>
                <a:off x="-4763" y="9525"/>
                <a:ext cx="0" cy="0"/>
              </a:xfrm>
              <a:prstGeom prst="straightConnector1">
                <a:avLst/>
              </a:prstGeom>
              <a:gradFill>
                <a:gsLst>
                  <a:gs pos="0">
                    <a:schemeClr val="lt2"/>
                  </a:gs>
                  <a:gs pos="100000">
                    <a:srgbClr val="63BE5D"/>
                  </a:gs>
                </a:gsLst>
                <a:lin ang="5400000" scaled="0"/>
              </a:gradFill>
              <a:ln cap="flat" cmpd="sng" w="9525">
                <a:solidFill>
                  <a:srgbClr val="FFFFFF"/>
                </a:solidFill>
                <a:prstDash val="solid"/>
                <a:miter lim="800000"/>
                <a:headEnd len="sm" w="sm" type="none"/>
                <a:tailEnd len="sm" w="sm" type="none"/>
              </a:ln>
            </p:spPr>
          </p:cxnSp>
          <p:sp>
            <p:nvSpPr>
              <p:cNvPr id="25" name="Google Shape;25;p39"/>
              <p:cNvSpPr/>
              <p:nvPr/>
            </p:nvSpPr>
            <p:spPr>
              <a:xfrm>
                <a:off x="9525" y="1801813"/>
                <a:ext cx="123825" cy="127000"/>
              </a:xfrm>
              <a:custGeom>
                <a:rect b="b" l="l" r="r" t="t"/>
                <a:pathLst>
                  <a:path extrusionOk="0" h="80" w="78">
                    <a:moveTo>
                      <a:pt x="6" y="80"/>
                    </a:moveTo>
                    <a:lnTo>
                      <a:pt x="0" y="71"/>
                    </a:lnTo>
                    <a:lnTo>
                      <a:pt x="69" y="0"/>
                    </a:lnTo>
                    <a:lnTo>
                      <a:pt x="78" y="9"/>
                    </a:lnTo>
                    <a:lnTo>
                      <a:pt x="6" y="80"/>
                    </a:lnTo>
                    <a:close/>
                  </a:path>
                </a:pathLst>
              </a:custGeom>
              <a:gradFill>
                <a:gsLst>
                  <a:gs pos="0">
                    <a:schemeClr val="lt2"/>
                  </a:gs>
                  <a:gs pos="100000">
                    <a:srgbClr val="63BE5D"/>
                  </a:gs>
                </a:gsLst>
                <a:lin ang="5400000" scaled="0"/>
              </a:gradFill>
              <a:ln>
                <a:noFill/>
              </a:ln>
            </p:spPr>
          </p:sp>
          <p:sp>
            <p:nvSpPr>
              <p:cNvPr id="26" name="Google Shape;26;p39"/>
              <p:cNvSpPr/>
              <p:nvPr/>
            </p:nvSpPr>
            <p:spPr>
              <a:xfrm>
                <a:off x="-9525" y="3549650"/>
                <a:ext cx="147638" cy="481013"/>
              </a:xfrm>
              <a:custGeom>
                <a:rect b="b" l="l" r="r" t="t"/>
                <a:pathLst>
                  <a:path extrusionOk="0" h="303" w="93">
                    <a:moveTo>
                      <a:pt x="93" y="303"/>
                    </a:moveTo>
                    <a:lnTo>
                      <a:pt x="78" y="303"/>
                    </a:lnTo>
                    <a:lnTo>
                      <a:pt x="78" y="78"/>
                    </a:lnTo>
                    <a:lnTo>
                      <a:pt x="0" y="12"/>
                    </a:lnTo>
                    <a:lnTo>
                      <a:pt x="12" y="0"/>
                    </a:lnTo>
                    <a:lnTo>
                      <a:pt x="93" y="69"/>
                    </a:lnTo>
                    <a:lnTo>
                      <a:pt x="93" y="303"/>
                    </a:lnTo>
                    <a:close/>
                  </a:path>
                </a:pathLst>
              </a:custGeom>
              <a:gradFill>
                <a:gsLst>
                  <a:gs pos="0">
                    <a:schemeClr val="lt2"/>
                  </a:gs>
                  <a:gs pos="100000">
                    <a:srgbClr val="63BE5D"/>
                  </a:gs>
                </a:gsLst>
                <a:lin ang="5400000" scaled="0"/>
              </a:gradFill>
              <a:ln>
                <a:noFill/>
              </a:ln>
            </p:spPr>
          </p:sp>
          <p:sp>
            <p:nvSpPr>
              <p:cNvPr id="27" name="Google Shape;27;p39"/>
              <p:cNvSpPr/>
              <p:nvPr/>
            </p:nvSpPr>
            <p:spPr>
              <a:xfrm>
                <a:off x="128587" y="1382713"/>
                <a:ext cx="142875" cy="476250"/>
              </a:xfrm>
              <a:custGeom>
                <a:rect b="b" l="l" r="r" t="t"/>
                <a:pathLst>
                  <a:path extrusionOk="0" h="300" w="90">
                    <a:moveTo>
                      <a:pt x="90" y="300"/>
                    </a:moveTo>
                    <a:lnTo>
                      <a:pt x="78" y="300"/>
                    </a:lnTo>
                    <a:lnTo>
                      <a:pt x="78" y="84"/>
                    </a:lnTo>
                    <a:lnTo>
                      <a:pt x="0" y="9"/>
                    </a:lnTo>
                    <a:lnTo>
                      <a:pt x="9" y="0"/>
                    </a:lnTo>
                    <a:lnTo>
                      <a:pt x="90" y="81"/>
                    </a:lnTo>
                    <a:lnTo>
                      <a:pt x="90" y="300"/>
                    </a:lnTo>
                    <a:close/>
                  </a:path>
                </a:pathLst>
              </a:custGeom>
              <a:gradFill>
                <a:gsLst>
                  <a:gs pos="0">
                    <a:schemeClr val="lt2"/>
                  </a:gs>
                  <a:gs pos="100000">
                    <a:srgbClr val="63BE5D"/>
                  </a:gs>
                </a:gsLst>
                <a:lin ang="5400000" scaled="0"/>
              </a:gradFill>
              <a:ln>
                <a:noFill/>
              </a:ln>
            </p:spPr>
          </p:sp>
          <p:sp>
            <p:nvSpPr>
              <p:cNvPr id="28" name="Google Shape;28;p39"/>
              <p:cNvSpPr/>
              <p:nvPr/>
            </p:nvSpPr>
            <p:spPr>
              <a:xfrm>
                <a:off x="204787" y="1849438"/>
                <a:ext cx="114300" cy="107950"/>
              </a:xfrm>
              <a:custGeom>
                <a:rect b="b" l="l" r="r" t="t"/>
                <a:pathLst>
                  <a:path extrusionOk="0" h="23" w="24">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39"/>
              <p:cNvSpPr/>
              <p:nvPr/>
            </p:nvSpPr>
            <p:spPr>
              <a:xfrm>
                <a:off x="133350" y="4662488"/>
                <a:ext cx="23813" cy="2181225"/>
              </a:xfrm>
              <a:prstGeom prst="rect">
                <a:avLst/>
              </a:pr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39"/>
              <p:cNvSpPr/>
              <p:nvPr/>
            </p:nvSpPr>
            <p:spPr>
              <a:xfrm>
                <a:off x="223837" y="5041900"/>
                <a:ext cx="369888" cy="1801813"/>
              </a:xfrm>
              <a:custGeom>
                <a:rect b="b" l="l" r="r" t="t"/>
                <a:pathLst>
                  <a:path extrusionOk="0" h="1135" w="233">
                    <a:moveTo>
                      <a:pt x="15" y="1135"/>
                    </a:moveTo>
                    <a:lnTo>
                      <a:pt x="0" y="1135"/>
                    </a:lnTo>
                    <a:lnTo>
                      <a:pt x="0" y="515"/>
                    </a:lnTo>
                    <a:lnTo>
                      <a:pt x="0" y="512"/>
                    </a:lnTo>
                    <a:lnTo>
                      <a:pt x="218" y="0"/>
                    </a:lnTo>
                    <a:lnTo>
                      <a:pt x="233" y="6"/>
                    </a:lnTo>
                    <a:lnTo>
                      <a:pt x="15" y="518"/>
                    </a:lnTo>
                    <a:lnTo>
                      <a:pt x="15" y="1135"/>
                    </a:lnTo>
                    <a:close/>
                  </a:path>
                </a:pathLst>
              </a:custGeom>
              <a:gradFill>
                <a:gsLst>
                  <a:gs pos="0">
                    <a:schemeClr val="lt2"/>
                  </a:gs>
                  <a:gs pos="100000">
                    <a:srgbClr val="63BE5D"/>
                  </a:gs>
                </a:gsLst>
                <a:lin ang="5400000" scaled="0"/>
              </a:gradFill>
              <a:ln>
                <a:noFill/>
              </a:ln>
            </p:spPr>
          </p:sp>
          <p:sp>
            <p:nvSpPr>
              <p:cNvPr id="31" name="Google Shape;31;p39"/>
              <p:cNvSpPr/>
              <p:nvPr/>
            </p:nvSpPr>
            <p:spPr>
              <a:xfrm>
                <a:off x="52387" y="44815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39"/>
              <p:cNvSpPr/>
              <p:nvPr/>
            </p:nvSpPr>
            <p:spPr>
              <a:xfrm>
                <a:off x="-14288" y="5627688"/>
                <a:ext cx="85725" cy="1216025"/>
              </a:xfrm>
              <a:custGeom>
                <a:rect b="b" l="l" r="r" t="t"/>
                <a:pathLst>
                  <a:path extrusionOk="0" h="766" w="54">
                    <a:moveTo>
                      <a:pt x="54" y="766"/>
                    </a:moveTo>
                    <a:lnTo>
                      <a:pt x="36" y="766"/>
                    </a:lnTo>
                    <a:lnTo>
                      <a:pt x="36" y="149"/>
                    </a:lnTo>
                    <a:lnTo>
                      <a:pt x="0" y="3"/>
                    </a:lnTo>
                    <a:lnTo>
                      <a:pt x="18" y="0"/>
                    </a:lnTo>
                    <a:lnTo>
                      <a:pt x="54" y="146"/>
                    </a:lnTo>
                    <a:lnTo>
                      <a:pt x="54" y="766"/>
                    </a:lnTo>
                    <a:close/>
                  </a:path>
                </a:pathLst>
              </a:custGeom>
              <a:gradFill>
                <a:gsLst>
                  <a:gs pos="0">
                    <a:schemeClr val="lt2"/>
                  </a:gs>
                  <a:gs pos="100000">
                    <a:srgbClr val="63BE5D"/>
                  </a:gs>
                </a:gsLst>
                <a:lin ang="5400000" scaled="0"/>
              </a:gradFill>
              <a:ln>
                <a:noFill/>
              </a:ln>
            </p:spPr>
          </p:sp>
          <p:sp>
            <p:nvSpPr>
              <p:cNvPr id="33" name="Google Shape;33;p39"/>
              <p:cNvSpPr/>
              <p:nvPr/>
            </p:nvSpPr>
            <p:spPr>
              <a:xfrm>
                <a:off x="527050" y="486727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39"/>
              <p:cNvSpPr/>
              <p:nvPr/>
            </p:nvSpPr>
            <p:spPr>
              <a:xfrm>
                <a:off x="309562" y="5422900"/>
                <a:ext cx="374650" cy="1425575"/>
              </a:xfrm>
              <a:custGeom>
                <a:rect b="b" l="l" r="r" t="t"/>
                <a:pathLst>
                  <a:path extrusionOk="0" h="898" w="236">
                    <a:moveTo>
                      <a:pt x="18" y="898"/>
                    </a:moveTo>
                    <a:lnTo>
                      <a:pt x="0" y="898"/>
                    </a:lnTo>
                    <a:lnTo>
                      <a:pt x="0" y="515"/>
                    </a:lnTo>
                    <a:lnTo>
                      <a:pt x="3" y="512"/>
                    </a:lnTo>
                    <a:lnTo>
                      <a:pt x="221" y="0"/>
                    </a:lnTo>
                    <a:lnTo>
                      <a:pt x="236" y="6"/>
                    </a:lnTo>
                    <a:lnTo>
                      <a:pt x="18" y="518"/>
                    </a:lnTo>
                    <a:lnTo>
                      <a:pt x="18" y="898"/>
                    </a:lnTo>
                    <a:close/>
                  </a:path>
                </a:pathLst>
              </a:custGeom>
              <a:gradFill>
                <a:gsLst>
                  <a:gs pos="0">
                    <a:schemeClr val="lt2"/>
                  </a:gs>
                  <a:gs pos="100000">
                    <a:srgbClr val="63BE5D"/>
                  </a:gs>
                </a:gsLst>
                <a:lin ang="5400000" scaled="0"/>
              </a:gradFill>
              <a:ln>
                <a:noFill/>
              </a:ln>
            </p:spPr>
          </p:sp>
          <p:sp>
            <p:nvSpPr>
              <p:cNvPr id="35" name="Google Shape;35;p39"/>
              <p:cNvSpPr/>
              <p:nvPr/>
            </p:nvSpPr>
            <p:spPr>
              <a:xfrm>
                <a:off x="569912" y="5945188"/>
                <a:ext cx="152400" cy="912813"/>
              </a:xfrm>
              <a:custGeom>
                <a:rect b="b" l="l" r="r" t="t"/>
                <a:pathLst>
                  <a:path extrusionOk="0" h="575" w="96">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63BE5D"/>
                  </a:gs>
                </a:gsLst>
                <a:lin ang="5400000" scaled="0"/>
              </a:gradFill>
              <a:ln>
                <a:noFill/>
              </a:ln>
            </p:spPr>
          </p:sp>
          <p:sp>
            <p:nvSpPr>
              <p:cNvPr id="36" name="Google Shape;36;p39"/>
              <p:cNvSpPr/>
              <p:nvPr/>
            </p:nvSpPr>
            <p:spPr>
              <a:xfrm>
                <a:off x="612775" y="52466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39"/>
              <p:cNvSpPr/>
              <p:nvPr/>
            </p:nvSpPr>
            <p:spPr>
              <a:xfrm>
                <a:off x="612775" y="57642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39"/>
              <p:cNvSpPr/>
              <p:nvPr/>
            </p:nvSpPr>
            <p:spPr>
              <a:xfrm>
                <a:off x="669925" y="6330950"/>
                <a:ext cx="417513" cy="517525"/>
              </a:xfrm>
              <a:custGeom>
                <a:rect b="b" l="l" r="r" t="t"/>
                <a:pathLst>
                  <a:path extrusionOk="0" h="326" w="263">
                    <a:moveTo>
                      <a:pt x="15" y="326"/>
                    </a:moveTo>
                    <a:lnTo>
                      <a:pt x="0" y="320"/>
                    </a:lnTo>
                    <a:lnTo>
                      <a:pt x="45" y="206"/>
                    </a:lnTo>
                    <a:lnTo>
                      <a:pt x="48" y="206"/>
                    </a:lnTo>
                    <a:lnTo>
                      <a:pt x="254" y="0"/>
                    </a:lnTo>
                    <a:lnTo>
                      <a:pt x="263" y="12"/>
                    </a:lnTo>
                    <a:lnTo>
                      <a:pt x="60" y="215"/>
                    </a:lnTo>
                    <a:lnTo>
                      <a:pt x="15" y="326"/>
                    </a:lnTo>
                    <a:close/>
                  </a:path>
                </a:pathLst>
              </a:custGeom>
              <a:gradFill>
                <a:gsLst>
                  <a:gs pos="0">
                    <a:schemeClr val="lt2"/>
                  </a:gs>
                  <a:gs pos="100000">
                    <a:srgbClr val="63BE5D"/>
                  </a:gs>
                </a:gsLst>
                <a:lin ang="5400000" scaled="0"/>
              </a:gradFill>
              <a:ln>
                <a:noFill/>
              </a:ln>
            </p:spPr>
          </p:sp>
          <p:sp>
            <p:nvSpPr>
              <p:cNvPr id="39" name="Google Shape;39;p39"/>
              <p:cNvSpPr/>
              <p:nvPr/>
            </p:nvSpPr>
            <p:spPr>
              <a:xfrm>
                <a:off x="1049337" y="6221413"/>
                <a:ext cx="157163" cy="147638"/>
              </a:xfrm>
              <a:custGeom>
                <a:rect b="b" l="l" r="r" t="t"/>
                <a:pathLst>
                  <a:path extrusionOk="0" h="31" w="33">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 name="Google Shape;40;p39"/>
            <p:cNvGrpSpPr/>
            <p:nvPr/>
          </p:nvGrpSpPr>
          <p:grpSpPr>
            <a:xfrm>
              <a:off x="11364912" y="0"/>
              <a:ext cx="674688" cy="6848476"/>
              <a:chOff x="11364912" y="0"/>
              <a:chExt cx="674688" cy="6848476"/>
            </a:xfrm>
          </p:grpSpPr>
          <p:sp>
            <p:nvSpPr>
              <p:cNvPr id="41" name="Google Shape;41;p39"/>
              <p:cNvSpPr/>
              <p:nvPr/>
            </p:nvSpPr>
            <p:spPr>
              <a:xfrm>
                <a:off x="11483975" y="0"/>
                <a:ext cx="417513" cy="512763"/>
              </a:xfrm>
              <a:custGeom>
                <a:rect b="b" l="l" r="r" t="t"/>
                <a:pathLst>
                  <a:path extrusionOk="0" h="323" w="263">
                    <a:moveTo>
                      <a:pt x="12" y="323"/>
                    </a:moveTo>
                    <a:lnTo>
                      <a:pt x="0" y="314"/>
                    </a:lnTo>
                    <a:lnTo>
                      <a:pt x="203" y="108"/>
                    </a:lnTo>
                    <a:lnTo>
                      <a:pt x="248" y="0"/>
                    </a:lnTo>
                    <a:lnTo>
                      <a:pt x="263" y="6"/>
                    </a:lnTo>
                    <a:lnTo>
                      <a:pt x="218" y="117"/>
                    </a:lnTo>
                    <a:lnTo>
                      <a:pt x="218" y="117"/>
                    </a:lnTo>
                    <a:lnTo>
                      <a:pt x="12" y="323"/>
                    </a:lnTo>
                    <a:close/>
                  </a:path>
                </a:pathLst>
              </a:custGeom>
              <a:gradFill>
                <a:gsLst>
                  <a:gs pos="0">
                    <a:srgbClr val="D8FC68">
                      <a:alpha val="80000"/>
                    </a:srgbClr>
                  </a:gs>
                  <a:gs pos="100000">
                    <a:srgbClr val="63BE5D">
                      <a:alpha val="60000"/>
                    </a:srgbClr>
                  </a:gs>
                </a:gsLst>
                <a:lin ang="5400000" scaled="0"/>
              </a:gradFill>
              <a:ln>
                <a:noFill/>
              </a:ln>
            </p:spPr>
          </p:sp>
          <p:sp>
            <p:nvSpPr>
              <p:cNvPr id="42" name="Google Shape;42;p39"/>
              <p:cNvSpPr/>
              <p:nvPr/>
            </p:nvSpPr>
            <p:spPr>
              <a:xfrm>
                <a:off x="11364912" y="474663"/>
                <a:ext cx="157163" cy="152400"/>
              </a:xfrm>
              <a:custGeom>
                <a:rect b="b" l="l" r="r" t="t"/>
                <a:pathLst>
                  <a:path extrusionOk="0" h="32" w="33">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adFill>
                <a:gsLst>
                  <a:gs pos="0">
                    <a:srgbClr val="D8FC68">
                      <a:alpha val="80000"/>
                    </a:srgbClr>
                  </a:gs>
                  <a:gs pos="100000">
                    <a:srgbClr val="63BE5D">
                      <a:alpha val="60000"/>
                    </a:srgbClr>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39"/>
              <p:cNvSpPr/>
              <p:nvPr/>
            </p:nvSpPr>
            <p:spPr>
              <a:xfrm>
                <a:off x="11631612" y="1539875"/>
                <a:ext cx="188913"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D8FC68">
                      <a:alpha val="80000"/>
                    </a:srgbClr>
                  </a:gs>
                  <a:gs pos="100000">
                    <a:srgbClr val="63BE5D">
                      <a:alpha val="60000"/>
                    </a:srgbClr>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39"/>
              <p:cNvSpPr/>
              <p:nvPr/>
            </p:nvSpPr>
            <p:spPr>
              <a:xfrm>
                <a:off x="11531600" y="5694363"/>
                <a:ext cx="298450" cy="1154113"/>
              </a:xfrm>
              <a:custGeom>
                <a:rect b="b" l="l" r="r" t="t"/>
                <a:pathLst>
                  <a:path extrusionOk="0" h="727" w="188">
                    <a:moveTo>
                      <a:pt x="15" y="727"/>
                    </a:moveTo>
                    <a:lnTo>
                      <a:pt x="0" y="727"/>
                    </a:lnTo>
                    <a:lnTo>
                      <a:pt x="0" y="407"/>
                    </a:lnTo>
                    <a:lnTo>
                      <a:pt x="0" y="407"/>
                    </a:lnTo>
                    <a:lnTo>
                      <a:pt x="176" y="0"/>
                    </a:lnTo>
                    <a:lnTo>
                      <a:pt x="188" y="6"/>
                    </a:lnTo>
                    <a:lnTo>
                      <a:pt x="15" y="410"/>
                    </a:lnTo>
                    <a:lnTo>
                      <a:pt x="15" y="727"/>
                    </a:lnTo>
                    <a:close/>
                  </a:path>
                </a:pathLst>
              </a:custGeom>
              <a:gradFill>
                <a:gsLst>
                  <a:gs pos="0">
                    <a:srgbClr val="D8FC68">
                      <a:alpha val="80000"/>
                    </a:srgbClr>
                  </a:gs>
                  <a:gs pos="100000">
                    <a:srgbClr val="63BE5D">
                      <a:alpha val="60000"/>
                    </a:srgbClr>
                  </a:gs>
                </a:gsLst>
                <a:lin ang="5400000" scaled="0"/>
              </a:gradFill>
              <a:ln>
                <a:noFill/>
              </a:ln>
            </p:spPr>
          </p:sp>
          <p:sp>
            <p:nvSpPr>
              <p:cNvPr id="45" name="Google Shape;45;p39"/>
              <p:cNvSpPr/>
              <p:nvPr/>
            </p:nvSpPr>
            <p:spPr>
              <a:xfrm>
                <a:off x="11772900" y="5551488"/>
                <a:ext cx="157163" cy="155575"/>
              </a:xfrm>
              <a:custGeom>
                <a:rect b="b" l="l" r="r" t="t"/>
                <a:pathLst>
                  <a:path extrusionOk="0" h="33" w="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adFill>
                <a:gsLst>
                  <a:gs pos="0">
                    <a:srgbClr val="D8FC68">
                      <a:alpha val="80000"/>
                    </a:srgbClr>
                  </a:gs>
                  <a:gs pos="100000">
                    <a:srgbClr val="63BE5D">
                      <a:alpha val="60000"/>
                    </a:srgbClr>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39"/>
              <p:cNvSpPr/>
              <p:nvPr/>
            </p:nvSpPr>
            <p:spPr>
              <a:xfrm>
                <a:off x="11710987" y="4763"/>
                <a:ext cx="304800" cy="1544638"/>
              </a:xfrm>
              <a:custGeom>
                <a:rect b="b" l="l" r="r" t="t"/>
                <a:pathLst>
                  <a:path extrusionOk="0" h="973" w="192">
                    <a:moveTo>
                      <a:pt x="15" y="973"/>
                    </a:moveTo>
                    <a:lnTo>
                      <a:pt x="0" y="973"/>
                    </a:lnTo>
                    <a:lnTo>
                      <a:pt x="0" y="790"/>
                    </a:lnTo>
                    <a:lnTo>
                      <a:pt x="174" y="614"/>
                    </a:lnTo>
                    <a:lnTo>
                      <a:pt x="174" y="0"/>
                    </a:lnTo>
                    <a:lnTo>
                      <a:pt x="192" y="0"/>
                    </a:lnTo>
                    <a:lnTo>
                      <a:pt x="192" y="620"/>
                    </a:lnTo>
                    <a:lnTo>
                      <a:pt x="15" y="796"/>
                    </a:lnTo>
                    <a:lnTo>
                      <a:pt x="15" y="973"/>
                    </a:lnTo>
                    <a:close/>
                  </a:path>
                </a:pathLst>
              </a:custGeom>
              <a:gradFill>
                <a:gsLst>
                  <a:gs pos="0">
                    <a:srgbClr val="D8FC68">
                      <a:alpha val="80000"/>
                    </a:srgbClr>
                  </a:gs>
                  <a:gs pos="100000">
                    <a:srgbClr val="63BE5D">
                      <a:alpha val="60000"/>
                    </a:srgbClr>
                  </a:gs>
                </a:gsLst>
                <a:lin ang="5400000" scaled="0"/>
              </a:gradFill>
              <a:ln>
                <a:noFill/>
              </a:ln>
            </p:spPr>
          </p:sp>
          <p:sp>
            <p:nvSpPr>
              <p:cNvPr id="47" name="Google Shape;47;p39"/>
              <p:cNvSpPr/>
              <p:nvPr/>
            </p:nvSpPr>
            <p:spPr>
              <a:xfrm>
                <a:off x="11636375" y="4867275"/>
                <a:ext cx="188913"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D8FC68">
                      <a:alpha val="80000"/>
                    </a:srgbClr>
                  </a:gs>
                  <a:gs pos="100000">
                    <a:srgbClr val="63BE5D">
                      <a:alpha val="60000"/>
                    </a:srgbClr>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39"/>
              <p:cNvSpPr/>
              <p:nvPr/>
            </p:nvSpPr>
            <p:spPr>
              <a:xfrm>
                <a:off x="11441112" y="5046663"/>
                <a:ext cx="307975" cy="1801813"/>
              </a:xfrm>
              <a:custGeom>
                <a:rect b="b" l="l" r="r" t="t"/>
                <a:pathLst>
                  <a:path extrusionOk="0" h="1135" w="194">
                    <a:moveTo>
                      <a:pt x="18" y="1135"/>
                    </a:moveTo>
                    <a:lnTo>
                      <a:pt x="0" y="1135"/>
                    </a:lnTo>
                    <a:lnTo>
                      <a:pt x="0" y="354"/>
                    </a:lnTo>
                    <a:lnTo>
                      <a:pt x="176" y="177"/>
                    </a:lnTo>
                    <a:lnTo>
                      <a:pt x="176" y="0"/>
                    </a:lnTo>
                    <a:lnTo>
                      <a:pt x="194" y="0"/>
                    </a:lnTo>
                    <a:lnTo>
                      <a:pt x="194" y="183"/>
                    </a:lnTo>
                    <a:lnTo>
                      <a:pt x="18" y="360"/>
                    </a:lnTo>
                    <a:lnTo>
                      <a:pt x="18" y="1135"/>
                    </a:lnTo>
                    <a:close/>
                  </a:path>
                </a:pathLst>
              </a:custGeom>
              <a:gradFill>
                <a:gsLst>
                  <a:gs pos="0">
                    <a:srgbClr val="D8FC68">
                      <a:alpha val="80000"/>
                    </a:srgbClr>
                  </a:gs>
                  <a:gs pos="100000">
                    <a:srgbClr val="63BE5D">
                      <a:alpha val="60000"/>
                    </a:srgbClr>
                  </a:gs>
                </a:gsLst>
                <a:lin ang="5400000" scaled="0"/>
              </a:gradFill>
              <a:ln>
                <a:noFill/>
              </a:ln>
            </p:spPr>
          </p:sp>
          <p:sp>
            <p:nvSpPr>
              <p:cNvPr id="49" name="Google Shape;49;p39"/>
              <p:cNvSpPr/>
              <p:nvPr/>
            </p:nvSpPr>
            <p:spPr>
              <a:xfrm>
                <a:off x="11849100" y="641667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rgbClr val="D8FC68">
                      <a:alpha val="80000"/>
                    </a:srgbClr>
                  </a:gs>
                  <a:gs pos="100000">
                    <a:srgbClr val="63BE5D">
                      <a:alpha val="60000"/>
                    </a:srgbClr>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39"/>
              <p:cNvSpPr/>
              <p:nvPr/>
            </p:nvSpPr>
            <p:spPr>
              <a:xfrm>
                <a:off x="11939587" y="6596063"/>
                <a:ext cx="23813" cy="252413"/>
              </a:xfrm>
              <a:prstGeom prst="rect">
                <a:avLst/>
              </a:prstGeom>
              <a:gradFill>
                <a:gsLst>
                  <a:gs pos="0">
                    <a:srgbClr val="D8FC68">
                      <a:alpha val="80000"/>
                    </a:srgbClr>
                  </a:gs>
                  <a:gs pos="100000">
                    <a:srgbClr val="63BE5D">
                      <a:alpha val="60000"/>
                    </a:srgbClr>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51" name="Google Shape;51;p39"/>
          <p:cNvSpPr txBox="1"/>
          <p:nvPr>
            <p:ph type="title"/>
          </p:nvPr>
        </p:nvSpPr>
        <p:spPr>
          <a:xfrm>
            <a:off x="1141413" y="618518"/>
            <a:ext cx="9905998" cy="147857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3600"/>
              <a:buFont typeface="Twentieth Century"/>
              <a:buNone/>
              <a:defRPr b="0" i="0" sz="3600" u="none" cap="none" strike="noStrike">
                <a:solidFill>
                  <a:schemeClr val="lt1"/>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2" name="Google Shape;52;p39"/>
          <p:cNvSpPr txBox="1"/>
          <p:nvPr>
            <p:ph idx="1" type="body"/>
          </p:nvPr>
        </p:nvSpPr>
        <p:spPr>
          <a:xfrm>
            <a:off x="1141412" y="2249487"/>
            <a:ext cx="9905999" cy="3541714"/>
          </a:xfrm>
          <a:prstGeom prst="rect">
            <a:avLst/>
          </a:prstGeom>
          <a:noFill/>
          <a:ln>
            <a:noFill/>
          </a:ln>
        </p:spPr>
        <p:txBody>
          <a:bodyPr anchorCtr="0" anchor="t" bIns="45700" lIns="91425" spcFirstLastPara="1" rIns="91425" wrap="square" tIns="45700">
            <a:normAutofit/>
          </a:bodyPr>
          <a:lstStyle>
            <a:lvl1pPr indent="-419100" lvl="0" marL="457200" marR="0" rtl="0" algn="l">
              <a:lnSpc>
                <a:spcPct val="120000"/>
              </a:lnSpc>
              <a:spcBef>
                <a:spcPts val="1000"/>
              </a:spcBef>
              <a:spcAft>
                <a:spcPts val="0"/>
              </a:spcAft>
              <a:buClr>
                <a:schemeClr val="lt1"/>
              </a:buClr>
              <a:buSzPts val="3000"/>
              <a:buFont typeface="Arial"/>
              <a:buChar char="•"/>
              <a:defRPr b="0" i="0" sz="2400" u="none" cap="none" strike="noStrike">
                <a:solidFill>
                  <a:schemeClr val="lt1"/>
                </a:solidFill>
                <a:latin typeface="Twentieth Century"/>
                <a:ea typeface="Twentieth Century"/>
                <a:cs typeface="Twentieth Century"/>
                <a:sym typeface="Twentieth Century"/>
              </a:defRPr>
            </a:lvl1pPr>
            <a:lvl2pPr indent="-387350" lvl="1" marL="914400" marR="0" rtl="0" algn="l">
              <a:lnSpc>
                <a:spcPct val="120000"/>
              </a:lnSpc>
              <a:spcBef>
                <a:spcPts val="500"/>
              </a:spcBef>
              <a:spcAft>
                <a:spcPts val="0"/>
              </a:spcAft>
              <a:buClr>
                <a:schemeClr val="lt1"/>
              </a:buClr>
              <a:buSzPts val="2500"/>
              <a:buFont typeface="Arial"/>
              <a:buChar char="•"/>
              <a:defRPr b="0" i="0" sz="2000" u="none" cap="none" strike="noStrike">
                <a:solidFill>
                  <a:schemeClr val="lt1"/>
                </a:solidFill>
                <a:latin typeface="Twentieth Century"/>
                <a:ea typeface="Twentieth Century"/>
                <a:cs typeface="Twentieth Century"/>
                <a:sym typeface="Twentieth Century"/>
              </a:defRPr>
            </a:lvl2pPr>
            <a:lvl3pPr indent="-371475" lvl="2" marL="1371600" marR="0" rtl="0" algn="l">
              <a:lnSpc>
                <a:spcPct val="120000"/>
              </a:lnSpc>
              <a:spcBef>
                <a:spcPts val="500"/>
              </a:spcBef>
              <a:spcAft>
                <a:spcPts val="0"/>
              </a:spcAft>
              <a:buClr>
                <a:schemeClr val="lt1"/>
              </a:buClr>
              <a:buSzPts val="2250"/>
              <a:buFont typeface="Arial"/>
              <a:buChar char="•"/>
              <a:defRPr b="0" i="0" sz="1800" u="none" cap="none" strike="noStrike">
                <a:solidFill>
                  <a:schemeClr val="lt1"/>
                </a:solidFill>
                <a:latin typeface="Twentieth Century"/>
                <a:ea typeface="Twentieth Century"/>
                <a:cs typeface="Twentieth Century"/>
                <a:sym typeface="Twentieth Century"/>
              </a:defRPr>
            </a:lvl3pPr>
            <a:lvl4pPr indent="-355600" lvl="3" marL="1828800" marR="0" rtl="0" algn="l">
              <a:lnSpc>
                <a:spcPct val="120000"/>
              </a:lnSpc>
              <a:spcBef>
                <a:spcPts val="500"/>
              </a:spcBef>
              <a:spcAft>
                <a:spcPts val="0"/>
              </a:spcAft>
              <a:buClr>
                <a:schemeClr val="lt1"/>
              </a:buClr>
              <a:buSzPts val="2000"/>
              <a:buFont typeface="Arial"/>
              <a:buChar char="•"/>
              <a:defRPr b="0" i="0" sz="1600" u="none" cap="none" strike="noStrike">
                <a:solidFill>
                  <a:schemeClr val="lt1"/>
                </a:solidFill>
                <a:latin typeface="Twentieth Century"/>
                <a:ea typeface="Twentieth Century"/>
                <a:cs typeface="Twentieth Century"/>
                <a:sym typeface="Twentieth Century"/>
              </a:defRPr>
            </a:lvl4pPr>
            <a:lvl5pPr indent="-355600" lvl="4" marL="2286000" marR="0" rtl="0" algn="l">
              <a:lnSpc>
                <a:spcPct val="120000"/>
              </a:lnSpc>
              <a:spcBef>
                <a:spcPts val="500"/>
              </a:spcBef>
              <a:spcAft>
                <a:spcPts val="0"/>
              </a:spcAft>
              <a:buClr>
                <a:schemeClr val="lt1"/>
              </a:buClr>
              <a:buSzPts val="2000"/>
              <a:buFont typeface="Arial"/>
              <a:buChar char="•"/>
              <a:defRPr b="0" i="0" sz="1600" u="none" cap="none" strike="noStrike">
                <a:solidFill>
                  <a:schemeClr val="lt1"/>
                </a:solidFill>
                <a:latin typeface="Twentieth Century"/>
                <a:ea typeface="Twentieth Century"/>
                <a:cs typeface="Twentieth Century"/>
                <a:sym typeface="Twentieth Century"/>
              </a:defRPr>
            </a:lvl5pPr>
            <a:lvl6pPr indent="-339725" lvl="5" marL="2743200" marR="0" rtl="0" algn="l">
              <a:lnSpc>
                <a:spcPct val="120000"/>
              </a:lnSpc>
              <a:spcBef>
                <a:spcPts val="500"/>
              </a:spcBef>
              <a:spcAft>
                <a:spcPts val="0"/>
              </a:spcAft>
              <a:buClr>
                <a:schemeClr val="lt1"/>
              </a:buClr>
              <a:buSzPts val="1750"/>
              <a:buFont typeface="Arial"/>
              <a:buChar char="•"/>
              <a:defRPr b="0" i="0" sz="1400" u="none" cap="none" strike="noStrike">
                <a:solidFill>
                  <a:schemeClr val="lt1"/>
                </a:solidFill>
                <a:latin typeface="Twentieth Century"/>
                <a:ea typeface="Twentieth Century"/>
                <a:cs typeface="Twentieth Century"/>
                <a:sym typeface="Twentieth Century"/>
              </a:defRPr>
            </a:lvl6pPr>
            <a:lvl7pPr indent="-339725" lvl="6" marL="3200400" marR="0" rtl="0" algn="l">
              <a:lnSpc>
                <a:spcPct val="120000"/>
              </a:lnSpc>
              <a:spcBef>
                <a:spcPts val="500"/>
              </a:spcBef>
              <a:spcAft>
                <a:spcPts val="0"/>
              </a:spcAft>
              <a:buClr>
                <a:schemeClr val="lt1"/>
              </a:buClr>
              <a:buSzPts val="1750"/>
              <a:buFont typeface="Arial"/>
              <a:buChar char="•"/>
              <a:defRPr b="0" i="0" sz="1400" u="none" cap="none" strike="noStrike">
                <a:solidFill>
                  <a:schemeClr val="lt1"/>
                </a:solidFill>
                <a:latin typeface="Twentieth Century"/>
                <a:ea typeface="Twentieth Century"/>
                <a:cs typeface="Twentieth Century"/>
                <a:sym typeface="Twentieth Century"/>
              </a:defRPr>
            </a:lvl7pPr>
            <a:lvl8pPr indent="-339725" lvl="7" marL="3657600" marR="0" rtl="0" algn="l">
              <a:lnSpc>
                <a:spcPct val="120000"/>
              </a:lnSpc>
              <a:spcBef>
                <a:spcPts val="500"/>
              </a:spcBef>
              <a:spcAft>
                <a:spcPts val="0"/>
              </a:spcAft>
              <a:buClr>
                <a:schemeClr val="lt1"/>
              </a:buClr>
              <a:buSzPts val="1750"/>
              <a:buFont typeface="Arial"/>
              <a:buChar char="•"/>
              <a:defRPr b="0" i="0" sz="1400" u="none" cap="none" strike="noStrike">
                <a:solidFill>
                  <a:schemeClr val="lt1"/>
                </a:solidFill>
                <a:latin typeface="Twentieth Century"/>
                <a:ea typeface="Twentieth Century"/>
                <a:cs typeface="Twentieth Century"/>
                <a:sym typeface="Twentieth Century"/>
              </a:defRPr>
            </a:lvl8pPr>
            <a:lvl9pPr indent="-339725" lvl="8" marL="4114800" marR="0" rtl="0" algn="l">
              <a:lnSpc>
                <a:spcPct val="120000"/>
              </a:lnSpc>
              <a:spcBef>
                <a:spcPts val="500"/>
              </a:spcBef>
              <a:spcAft>
                <a:spcPts val="0"/>
              </a:spcAft>
              <a:buClr>
                <a:schemeClr val="lt1"/>
              </a:buClr>
              <a:buSzPts val="1750"/>
              <a:buFont typeface="Arial"/>
              <a:buChar char="•"/>
              <a:defRPr b="0" i="0" sz="1400" u="none" cap="none" strike="noStrike">
                <a:solidFill>
                  <a:schemeClr val="lt1"/>
                </a:solidFill>
                <a:latin typeface="Twentieth Century"/>
                <a:ea typeface="Twentieth Century"/>
                <a:cs typeface="Twentieth Century"/>
                <a:sym typeface="Twentieth Century"/>
              </a:defRPr>
            </a:lvl9pPr>
          </a:lstStyle>
          <a:p/>
        </p:txBody>
      </p:sp>
      <p:sp>
        <p:nvSpPr>
          <p:cNvPr id="53" name="Google Shape;53;p39"/>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50" u="none" cap="none" strike="noStrike">
                <a:solidFill>
                  <a:schemeClr val="lt1"/>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9pPr>
          </a:lstStyle>
          <a:p/>
        </p:txBody>
      </p:sp>
      <p:sp>
        <p:nvSpPr>
          <p:cNvPr id="54" name="Google Shape;54;p39"/>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50" u="none" cap="none" strike="noStrike">
                <a:solidFill>
                  <a:schemeClr val="lt1"/>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9pPr>
          </a:lstStyle>
          <a:p/>
        </p:txBody>
      </p:sp>
      <p:sp>
        <p:nvSpPr>
          <p:cNvPr id="55" name="Google Shape;55;p39"/>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1pPr>
            <a:lvl2pPr indent="0" lvl="1" marL="0" marR="0" rtl="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2pPr>
            <a:lvl3pPr indent="0" lvl="2" marL="0" marR="0" rtl="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3pPr>
            <a:lvl4pPr indent="0" lvl="3" marL="0" marR="0" rtl="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4pPr>
            <a:lvl5pPr indent="0" lvl="4" marL="0" marR="0" rtl="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5pPr>
            <a:lvl6pPr indent="0" lvl="5" marL="0" marR="0" rtl="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6pPr>
            <a:lvl7pPr indent="0" lvl="6" marL="0" marR="0" rtl="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7pPr>
            <a:lvl8pPr indent="0" lvl="7" marL="0" marR="0" rtl="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8pPr>
            <a:lvl9pPr indent="0" lvl="8" marL="0" marR="0" rtl="0" algn="r">
              <a:lnSpc>
                <a:spcPct val="100000"/>
              </a:lnSpc>
              <a:spcBef>
                <a:spcPts val="0"/>
              </a:spcBef>
              <a:spcAft>
                <a:spcPts val="0"/>
              </a:spcAft>
              <a:buClr>
                <a:srgbClr val="000000"/>
              </a:buClr>
              <a:buSzPts val="1050"/>
              <a:buFont typeface="Arial"/>
              <a:buNone/>
              <a:defRPr b="0" i="0" sz="1050" u="none" cap="none" strike="noStrike">
                <a:solidFill>
                  <a:schemeClr val="lt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34" name="Shape 234"/>
        <p:cNvGrpSpPr/>
        <p:nvPr/>
      </p:nvGrpSpPr>
      <p:grpSpPr>
        <a:xfrm>
          <a:off x="0" y="0"/>
          <a:ext cx="0" cy="0"/>
          <a:chOff x="0" y="0"/>
          <a:chExt cx="0" cy="0"/>
        </a:xfrm>
      </p:grpSpPr>
      <p:pic>
        <p:nvPicPr>
          <p:cNvPr descr="\\DROBO-FS\QuickDrops\JB\PPTX NG\Droplets\LightingOverlay.png" id="235" name="Google Shape;235;g25e08a00c29_0_510"/>
          <p:cNvPicPr preferRelativeResize="0"/>
          <p:nvPr/>
        </p:nvPicPr>
        <p:blipFill rotWithShape="1">
          <a:blip r:embed="rId2">
            <a:alphaModFix amt="30000"/>
          </a:blip>
          <a:srcRect b="0" l="0" r="0" t="0"/>
          <a:stretch/>
        </p:blipFill>
        <p:spPr>
          <a:xfrm>
            <a:off x="0" y="-1"/>
            <a:ext cx="12192005" cy="6858000"/>
          </a:xfrm>
          <a:prstGeom prst="rect">
            <a:avLst/>
          </a:prstGeom>
          <a:noFill/>
          <a:ln>
            <a:noFill/>
          </a:ln>
        </p:spPr>
      </p:pic>
      <p:grpSp>
        <p:nvGrpSpPr>
          <p:cNvPr id="236" name="Google Shape;236;g25e08a00c29_0_510"/>
          <p:cNvGrpSpPr/>
          <p:nvPr/>
        </p:nvGrpSpPr>
        <p:grpSpPr>
          <a:xfrm>
            <a:off x="-14288" y="0"/>
            <a:ext cx="12053888" cy="6858001"/>
            <a:chOff x="-14288" y="0"/>
            <a:chExt cx="12053888" cy="6858001"/>
          </a:xfrm>
        </p:grpSpPr>
        <p:grpSp>
          <p:nvGrpSpPr>
            <p:cNvPr id="237" name="Google Shape;237;g25e08a00c29_0_510"/>
            <p:cNvGrpSpPr/>
            <p:nvPr/>
          </p:nvGrpSpPr>
          <p:grpSpPr>
            <a:xfrm>
              <a:off x="-14288" y="0"/>
              <a:ext cx="1220788" cy="6858001"/>
              <a:chOff x="-14288" y="0"/>
              <a:chExt cx="1220788" cy="6858001"/>
            </a:xfrm>
          </p:grpSpPr>
          <p:sp>
            <p:nvSpPr>
              <p:cNvPr id="238" name="Google Shape;238;g25e08a00c29_0_510"/>
              <p:cNvSpPr/>
              <p:nvPr/>
            </p:nvSpPr>
            <p:spPr>
              <a:xfrm>
                <a:off x="114300" y="4763"/>
                <a:ext cx="23700" cy="2181300"/>
              </a:xfrm>
              <a:prstGeom prst="rect">
                <a:avLst/>
              </a:pr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5e08a00c29_0_510"/>
              <p:cNvSpPr/>
              <p:nvPr/>
            </p:nvSpPr>
            <p:spPr>
              <a:xfrm>
                <a:off x="33337" y="217646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5e08a00c29_0_510"/>
              <p:cNvSpPr/>
              <p:nvPr/>
            </p:nvSpPr>
            <p:spPr>
              <a:xfrm>
                <a:off x="28575" y="4021138"/>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5e08a00c29_0_510"/>
              <p:cNvSpPr/>
              <p:nvPr/>
            </p:nvSpPr>
            <p:spPr>
              <a:xfrm>
                <a:off x="200025" y="4763"/>
                <a:ext cx="369888" cy="1811338"/>
              </a:xfrm>
              <a:custGeom>
                <a:rect b="b" l="l" r="r" t="t"/>
                <a:pathLst>
                  <a:path extrusionOk="0" h="1141" w="233">
                    <a:moveTo>
                      <a:pt x="218" y="1141"/>
                    </a:moveTo>
                    <a:lnTo>
                      <a:pt x="0" y="626"/>
                    </a:lnTo>
                    <a:lnTo>
                      <a:pt x="0" y="0"/>
                    </a:lnTo>
                    <a:lnTo>
                      <a:pt x="15" y="0"/>
                    </a:lnTo>
                    <a:lnTo>
                      <a:pt x="15" y="623"/>
                    </a:lnTo>
                    <a:lnTo>
                      <a:pt x="233" y="1135"/>
                    </a:lnTo>
                    <a:lnTo>
                      <a:pt x="218" y="1141"/>
                    </a:lnTo>
                    <a:close/>
                  </a:path>
                </a:pathLst>
              </a:custGeom>
              <a:gradFill>
                <a:gsLst>
                  <a:gs pos="0">
                    <a:schemeClr val="lt2"/>
                  </a:gs>
                  <a:gs pos="100000">
                    <a:srgbClr val="63BE5D"/>
                  </a:gs>
                </a:gsLst>
                <a:lin ang="5400012" scaled="0"/>
              </a:gradFill>
              <a:ln>
                <a:noFill/>
              </a:ln>
            </p:spPr>
          </p:sp>
          <p:sp>
            <p:nvSpPr>
              <p:cNvPr id="242" name="Google Shape;242;g25e08a00c29_0_510"/>
              <p:cNvSpPr/>
              <p:nvPr/>
            </p:nvSpPr>
            <p:spPr>
              <a:xfrm>
                <a:off x="503237" y="1801813"/>
                <a:ext cx="190500" cy="188913"/>
              </a:xfrm>
              <a:custGeom>
                <a:rect b="b" l="l" r="r" t="t"/>
                <a:pathLst>
                  <a:path extrusionOk="0" h="40" w="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5e08a00c29_0_510"/>
              <p:cNvSpPr/>
              <p:nvPr/>
            </p:nvSpPr>
            <p:spPr>
              <a:xfrm>
                <a:off x="285750" y="4763"/>
                <a:ext cx="369888" cy="1430338"/>
              </a:xfrm>
              <a:custGeom>
                <a:rect b="b" l="l" r="r" t="t"/>
                <a:pathLst>
                  <a:path extrusionOk="0" h="901" w="233">
                    <a:moveTo>
                      <a:pt x="221" y="901"/>
                    </a:moveTo>
                    <a:lnTo>
                      <a:pt x="0" y="383"/>
                    </a:lnTo>
                    <a:lnTo>
                      <a:pt x="0" y="0"/>
                    </a:lnTo>
                    <a:lnTo>
                      <a:pt x="18" y="0"/>
                    </a:lnTo>
                    <a:lnTo>
                      <a:pt x="18" y="380"/>
                    </a:lnTo>
                    <a:lnTo>
                      <a:pt x="233" y="895"/>
                    </a:lnTo>
                    <a:lnTo>
                      <a:pt x="221" y="901"/>
                    </a:lnTo>
                    <a:close/>
                  </a:path>
                </a:pathLst>
              </a:custGeom>
              <a:gradFill>
                <a:gsLst>
                  <a:gs pos="0">
                    <a:schemeClr val="lt2"/>
                  </a:gs>
                  <a:gs pos="100000">
                    <a:srgbClr val="63BE5D"/>
                  </a:gs>
                </a:gsLst>
                <a:lin ang="5400012" scaled="0"/>
              </a:gradFill>
              <a:ln>
                <a:noFill/>
              </a:ln>
            </p:spPr>
          </p:sp>
          <p:sp>
            <p:nvSpPr>
              <p:cNvPr id="244" name="Google Shape;244;g25e08a00c29_0_510"/>
              <p:cNvSpPr/>
              <p:nvPr/>
            </p:nvSpPr>
            <p:spPr>
              <a:xfrm>
                <a:off x="546100" y="0"/>
                <a:ext cx="152400" cy="912813"/>
              </a:xfrm>
              <a:custGeom>
                <a:rect b="b" l="l" r="r" t="t"/>
                <a:pathLst>
                  <a:path extrusionOk="0" h="575" w="96">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63BE5D"/>
                  </a:gs>
                </a:gsLst>
                <a:lin ang="5400012" scaled="0"/>
              </a:gradFill>
              <a:ln>
                <a:noFill/>
              </a:ln>
            </p:spPr>
          </p:sp>
          <p:sp>
            <p:nvSpPr>
              <p:cNvPr id="245" name="Google Shape;245;g25e08a00c29_0_510"/>
              <p:cNvSpPr/>
              <p:nvPr/>
            </p:nvSpPr>
            <p:spPr>
              <a:xfrm>
                <a:off x="588962" y="1420813"/>
                <a:ext cx="190500" cy="190500"/>
              </a:xfrm>
              <a:custGeom>
                <a:rect b="b" l="l" r="r" t="t"/>
                <a:pathLst>
                  <a:path extrusionOk="0" h="40" w="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5e08a00c29_0_510"/>
              <p:cNvSpPr/>
              <p:nvPr/>
            </p:nvSpPr>
            <p:spPr>
              <a:xfrm>
                <a:off x="588962" y="9032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5e08a00c29_0_510"/>
              <p:cNvSpPr/>
              <p:nvPr/>
            </p:nvSpPr>
            <p:spPr>
              <a:xfrm>
                <a:off x="641350" y="0"/>
                <a:ext cx="422275" cy="527050"/>
              </a:xfrm>
              <a:custGeom>
                <a:rect b="b" l="l" r="r" t="t"/>
                <a:pathLst>
                  <a:path extrusionOk="0" h="332" w="266">
                    <a:moveTo>
                      <a:pt x="257" y="332"/>
                    </a:moveTo>
                    <a:lnTo>
                      <a:pt x="48" y="123"/>
                    </a:lnTo>
                    <a:lnTo>
                      <a:pt x="0" y="6"/>
                    </a:lnTo>
                    <a:lnTo>
                      <a:pt x="15" y="0"/>
                    </a:lnTo>
                    <a:lnTo>
                      <a:pt x="63" y="114"/>
                    </a:lnTo>
                    <a:lnTo>
                      <a:pt x="266" y="320"/>
                    </a:lnTo>
                    <a:lnTo>
                      <a:pt x="257" y="332"/>
                    </a:lnTo>
                    <a:close/>
                  </a:path>
                </a:pathLst>
              </a:custGeom>
              <a:gradFill>
                <a:gsLst>
                  <a:gs pos="0">
                    <a:schemeClr val="lt2"/>
                  </a:gs>
                  <a:gs pos="100000">
                    <a:srgbClr val="63BE5D"/>
                  </a:gs>
                </a:gsLst>
                <a:lin ang="5400012" scaled="0"/>
              </a:gradFill>
              <a:ln>
                <a:noFill/>
              </a:ln>
            </p:spPr>
          </p:sp>
          <p:sp>
            <p:nvSpPr>
              <p:cNvPr id="248" name="Google Shape;248;g25e08a00c29_0_510"/>
              <p:cNvSpPr/>
              <p:nvPr/>
            </p:nvSpPr>
            <p:spPr>
              <a:xfrm>
                <a:off x="1020762" y="488950"/>
                <a:ext cx="161925" cy="147638"/>
              </a:xfrm>
              <a:custGeom>
                <a:rect b="b" l="l" r="r" t="t"/>
                <a:pathLst>
                  <a:path extrusionOk="0" h="31" w="34">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9" name="Google Shape;249;g25e08a00c29_0_510"/>
              <p:cNvCxnSpPr/>
              <p:nvPr/>
            </p:nvCxnSpPr>
            <p:spPr>
              <a:xfrm>
                <a:off x="-4763" y="9525"/>
                <a:ext cx="0" cy="0"/>
              </a:xfrm>
              <a:prstGeom prst="straightConnector1">
                <a:avLst/>
              </a:prstGeom>
              <a:gradFill>
                <a:gsLst>
                  <a:gs pos="0">
                    <a:schemeClr val="lt2"/>
                  </a:gs>
                  <a:gs pos="100000">
                    <a:srgbClr val="63BE5D"/>
                  </a:gs>
                </a:gsLst>
                <a:lin ang="5400012" scaled="0"/>
              </a:gradFill>
              <a:ln cap="flat" cmpd="sng" w="9525">
                <a:solidFill>
                  <a:srgbClr val="FFFFFF"/>
                </a:solidFill>
                <a:prstDash val="solid"/>
                <a:miter lim="800000"/>
                <a:headEnd len="med" w="med" type="none"/>
                <a:tailEnd len="med" w="med" type="none"/>
              </a:ln>
            </p:spPr>
          </p:cxnSp>
          <p:sp>
            <p:nvSpPr>
              <p:cNvPr id="250" name="Google Shape;250;g25e08a00c29_0_510"/>
              <p:cNvSpPr/>
              <p:nvPr/>
            </p:nvSpPr>
            <p:spPr>
              <a:xfrm>
                <a:off x="9525" y="1801813"/>
                <a:ext cx="123825" cy="127000"/>
              </a:xfrm>
              <a:custGeom>
                <a:rect b="b" l="l" r="r" t="t"/>
                <a:pathLst>
                  <a:path extrusionOk="0" h="80" w="78">
                    <a:moveTo>
                      <a:pt x="6" y="80"/>
                    </a:moveTo>
                    <a:lnTo>
                      <a:pt x="0" y="71"/>
                    </a:lnTo>
                    <a:lnTo>
                      <a:pt x="69" y="0"/>
                    </a:lnTo>
                    <a:lnTo>
                      <a:pt x="78" y="9"/>
                    </a:lnTo>
                    <a:lnTo>
                      <a:pt x="6" y="80"/>
                    </a:lnTo>
                    <a:close/>
                  </a:path>
                </a:pathLst>
              </a:custGeom>
              <a:gradFill>
                <a:gsLst>
                  <a:gs pos="0">
                    <a:schemeClr val="lt2"/>
                  </a:gs>
                  <a:gs pos="100000">
                    <a:srgbClr val="63BE5D"/>
                  </a:gs>
                </a:gsLst>
                <a:lin ang="5400012" scaled="0"/>
              </a:gradFill>
              <a:ln>
                <a:noFill/>
              </a:ln>
            </p:spPr>
          </p:sp>
          <p:sp>
            <p:nvSpPr>
              <p:cNvPr id="251" name="Google Shape;251;g25e08a00c29_0_510"/>
              <p:cNvSpPr/>
              <p:nvPr/>
            </p:nvSpPr>
            <p:spPr>
              <a:xfrm>
                <a:off x="-9525" y="3549650"/>
                <a:ext cx="147638" cy="481013"/>
              </a:xfrm>
              <a:custGeom>
                <a:rect b="b" l="l" r="r" t="t"/>
                <a:pathLst>
                  <a:path extrusionOk="0" h="303" w="93">
                    <a:moveTo>
                      <a:pt x="93" y="303"/>
                    </a:moveTo>
                    <a:lnTo>
                      <a:pt x="78" y="303"/>
                    </a:lnTo>
                    <a:lnTo>
                      <a:pt x="78" y="78"/>
                    </a:lnTo>
                    <a:lnTo>
                      <a:pt x="0" y="12"/>
                    </a:lnTo>
                    <a:lnTo>
                      <a:pt x="12" y="0"/>
                    </a:lnTo>
                    <a:lnTo>
                      <a:pt x="93" y="69"/>
                    </a:lnTo>
                    <a:lnTo>
                      <a:pt x="93" y="303"/>
                    </a:lnTo>
                    <a:close/>
                  </a:path>
                </a:pathLst>
              </a:custGeom>
              <a:gradFill>
                <a:gsLst>
                  <a:gs pos="0">
                    <a:schemeClr val="lt2"/>
                  </a:gs>
                  <a:gs pos="100000">
                    <a:srgbClr val="63BE5D"/>
                  </a:gs>
                </a:gsLst>
                <a:lin ang="5400012" scaled="0"/>
              </a:gradFill>
              <a:ln>
                <a:noFill/>
              </a:ln>
            </p:spPr>
          </p:sp>
          <p:sp>
            <p:nvSpPr>
              <p:cNvPr id="252" name="Google Shape;252;g25e08a00c29_0_510"/>
              <p:cNvSpPr/>
              <p:nvPr/>
            </p:nvSpPr>
            <p:spPr>
              <a:xfrm>
                <a:off x="128587" y="1382713"/>
                <a:ext cx="142875" cy="476250"/>
              </a:xfrm>
              <a:custGeom>
                <a:rect b="b" l="l" r="r" t="t"/>
                <a:pathLst>
                  <a:path extrusionOk="0" h="300" w="90">
                    <a:moveTo>
                      <a:pt x="90" y="300"/>
                    </a:moveTo>
                    <a:lnTo>
                      <a:pt x="78" y="300"/>
                    </a:lnTo>
                    <a:lnTo>
                      <a:pt x="78" y="84"/>
                    </a:lnTo>
                    <a:lnTo>
                      <a:pt x="0" y="9"/>
                    </a:lnTo>
                    <a:lnTo>
                      <a:pt x="9" y="0"/>
                    </a:lnTo>
                    <a:lnTo>
                      <a:pt x="90" y="81"/>
                    </a:lnTo>
                    <a:lnTo>
                      <a:pt x="90" y="300"/>
                    </a:lnTo>
                    <a:close/>
                  </a:path>
                </a:pathLst>
              </a:custGeom>
              <a:gradFill>
                <a:gsLst>
                  <a:gs pos="0">
                    <a:schemeClr val="lt2"/>
                  </a:gs>
                  <a:gs pos="100000">
                    <a:srgbClr val="63BE5D"/>
                  </a:gs>
                </a:gsLst>
                <a:lin ang="5400012" scaled="0"/>
              </a:gradFill>
              <a:ln>
                <a:noFill/>
              </a:ln>
            </p:spPr>
          </p:sp>
          <p:sp>
            <p:nvSpPr>
              <p:cNvPr id="253" name="Google Shape;253;g25e08a00c29_0_510"/>
              <p:cNvSpPr/>
              <p:nvPr/>
            </p:nvSpPr>
            <p:spPr>
              <a:xfrm>
                <a:off x="204787" y="1849438"/>
                <a:ext cx="114300" cy="107950"/>
              </a:xfrm>
              <a:custGeom>
                <a:rect b="b" l="l" r="r" t="t"/>
                <a:pathLst>
                  <a:path extrusionOk="0" h="23" w="24">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5e08a00c29_0_510"/>
              <p:cNvSpPr/>
              <p:nvPr/>
            </p:nvSpPr>
            <p:spPr>
              <a:xfrm>
                <a:off x="133350" y="4662488"/>
                <a:ext cx="23700" cy="2181300"/>
              </a:xfrm>
              <a:prstGeom prst="rect">
                <a:avLst/>
              </a:pr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5e08a00c29_0_510"/>
              <p:cNvSpPr/>
              <p:nvPr/>
            </p:nvSpPr>
            <p:spPr>
              <a:xfrm>
                <a:off x="223837" y="5041900"/>
                <a:ext cx="369888" cy="1801813"/>
              </a:xfrm>
              <a:custGeom>
                <a:rect b="b" l="l" r="r" t="t"/>
                <a:pathLst>
                  <a:path extrusionOk="0" h="1135" w="233">
                    <a:moveTo>
                      <a:pt x="15" y="1135"/>
                    </a:moveTo>
                    <a:lnTo>
                      <a:pt x="0" y="1135"/>
                    </a:lnTo>
                    <a:lnTo>
                      <a:pt x="0" y="515"/>
                    </a:lnTo>
                    <a:lnTo>
                      <a:pt x="0" y="512"/>
                    </a:lnTo>
                    <a:lnTo>
                      <a:pt x="218" y="0"/>
                    </a:lnTo>
                    <a:lnTo>
                      <a:pt x="233" y="6"/>
                    </a:lnTo>
                    <a:lnTo>
                      <a:pt x="15" y="518"/>
                    </a:lnTo>
                    <a:lnTo>
                      <a:pt x="15" y="1135"/>
                    </a:lnTo>
                    <a:close/>
                  </a:path>
                </a:pathLst>
              </a:custGeom>
              <a:gradFill>
                <a:gsLst>
                  <a:gs pos="0">
                    <a:schemeClr val="lt2"/>
                  </a:gs>
                  <a:gs pos="100000">
                    <a:srgbClr val="63BE5D"/>
                  </a:gs>
                </a:gsLst>
                <a:lin ang="5400012" scaled="0"/>
              </a:gradFill>
              <a:ln>
                <a:noFill/>
              </a:ln>
            </p:spPr>
          </p:sp>
          <p:sp>
            <p:nvSpPr>
              <p:cNvPr id="256" name="Google Shape;256;g25e08a00c29_0_510"/>
              <p:cNvSpPr/>
              <p:nvPr/>
            </p:nvSpPr>
            <p:spPr>
              <a:xfrm>
                <a:off x="52387" y="44815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5e08a00c29_0_510"/>
              <p:cNvSpPr/>
              <p:nvPr/>
            </p:nvSpPr>
            <p:spPr>
              <a:xfrm>
                <a:off x="-14288" y="5627688"/>
                <a:ext cx="85725" cy="1216025"/>
              </a:xfrm>
              <a:custGeom>
                <a:rect b="b" l="l" r="r" t="t"/>
                <a:pathLst>
                  <a:path extrusionOk="0" h="766" w="54">
                    <a:moveTo>
                      <a:pt x="54" y="766"/>
                    </a:moveTo>
                    <a:lnTo>
                      <a:pt x="36" y="766"/>
                    </a:lnTo>
                    <a:lnTo>
                      <a:pt x="36" y="149"/>
                    </a:lnTo>
                    <a:lnTo>
                      <a:pt x="0" y="3"/>
                    </a:lnTo>
                    <a:lnTo>
                      <a:pt x="18" y="0"/>
                    </a:lnTo>
                    <a:lnTo>
                      <a:pt x="54" y="146"/>
                    </a:lnTo>
                    <a:lnTo>
                      <a:pt x="54" y="766"/>
                    </a:lnTo>
                    <a:close/>
                  </a:path>
                </a:pathLst>
              </a:custGeom>
              <a:gradFill>
                <a:gsLst>
                  <a:gs pos="0">
                    <a:schemeClr val="lt2"/>
                  </a:gs>
                  <a:gs pos="100000">
                    <a:srgbClr val="63BE5D"/>
                  </a:gs>
                </a:gsLst>
                <a:lin ang="5400012" scaled="0"/>
              </a:gradFill>
              <a:ln>
                <a:noFill/>
              </a:ln>
            </p:spPr>
          </p:sp>
          <p:sp>
            <p:nvSpPr>
              <p:cNvPr id="258" name="Google Shape;258;g25e08a00c29_0_510"/>
              <p:cNvSpPr/>
              <p:nvPr/>
            </p:nvSpPr>
            <p:spPr>
              <a:xfrm>
                <a:off x="527050" y="486727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5e08a00c29_0_510"/>
              <p:cNvSpPr/>
              <p:nvPr/>
            </p:nvSpPr>
            <p:spPr>
              <a:xfrm>
                <a:off x="309562" y="5422900"/>
                <a:ext cx="374650" cy="1425575"/>
              </a:xfrm>
              <a:custGeom>
                <a:rect b="b" l="l" r="r" t="t"/>
                <a:pathLst>
                  <a:path extrusionOk="0" h="898" w="236">
                    <a:moveTo>
                      <a:pt x="18" y="898"/>
                    </a:moveTo>
                    <a:lnTo>
                      <a:pt x="0" y="898"/>
                    </a:lnTo>
                    <a:lnTo>
                      <a:pt x="0" y="515"/>
                    </a:lnTo>
                    <a:lnTo>
                      <a:pt x="3" y="512"/>
                    </a:lnTo>
                    <a:lnTo>
                      <a:pt x="221" y="0"/>
                    </a:lnTo>
                    <a:lnTo>
                      <a:pt x="236" y="6"/>
                    </a:lnTo>
                    <a:lnTo>
                      <a:pt x="18" y="518"/>
                    </a:lnTo>
                    <a:lnTo>
                      <a:pt x="18" y="898"/>
                    </a:lnTo>
                    <a:close/>
                  </a:path>
                </a:pathLst>
              </a:custGeom>
              <a:gradFill>
                <a:gsLst>
                  <a:gs pos="0">
                    <a:schemeClr val="lt2"/>
                  </a:gs>
                  <a:gs pos="100000">
                    <a:srgbClr val="63BE5D"/>
                  </a:gs>
                </a:gsLst>
                <a:lin ang="5400012" scaled="0"/>
              </a:gradFill>
              <a:ln>
                <a:noFill/>
              </a:ln>
            </p:spPr>
          </p:sp>
          <p:sp>
            <p:nvSpPr>
              <p:cNvPr id="260" name="Google Shape;260;g25e08a00c29_0_510"/>
              <p:cNvSpPr/>
              <p:nvPr/>
            </p:nvSpPr>
            <p:spPr>
              <a:xfrm>
                <a:off x="569912" y="5945188"/>
                <a:ext cx="152400" cy="912813"/>
              </a:xfrm>
              <a:custGeom>
                <a:rect b="b" l="l" r="r" t="t"/>
                <a:pathLst>
                  <a:path extrusionOk="0" h="575" w="96">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63BE5D"/>
                  </a:gs>
                </a:gsLst>
                <a:lin ang="5400012" scaled="0"/>
              </a:gradFill>
              <a:ln>
                <a:noFill/>
              </a:ln>
            </p:spPr>
          </p:sp>
          <p:sp>
            <p:nvSpPr>
              <p:cNvPr id="261" name="Google Shape;261;g25e08a00c29_0_510"/>
              <p:cNvSpPr/>
              <p:nvPr/>
            </p:nvSpPr>
            <p:spPr>
              <a:xfrm>
                <a:off x="612775" y="52466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5e08a00c29_0_510"/>
              <p:cNvSpPr/>
              <p:nvPr/>
            </p:nvSpPr>
            <p:spPr>
              <a:xfrm>
                <a:off x="612775" y="57642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5e08a00c29_0_510"/>
              <p:cNvSpPr/>
              <p:nvPr/>
            </p:nvSpPr>
            <p:spPr>
              <a:xfrm>
                <a:off x="669925" y="6330950"/>
                <a:ext cx="417513" cy="517525"/>
              </a:xfrm>
              <a:custGeom>
                <a:rect b="b" l="l" r="r" t="t"/>
                <a:pathLst>
                  <a:path extrusionOk="0" h="326" w="263">
                    <a:moveTo>
                      <a:pt x="15" y="326"/>
                    </a:moveTo>
                    <a:lnTo>
                      <a:pt x="0" y="320"/>
                    </a:lnTo>
                    <a:lnTo>
                      <a:pt x="45" y="206"/>
                    </a:lnTo>
                    <a:lnTo>
                      <a:pt x="48" y="206"/>
                    </a:lnTo>
                    <a:lnTo>
                      <a:pt x="254" y="0"/>
                    </a:lnTo>
                    <a:lnTo>
                      <a:pt x="263" y="12"/>
                    </a:lnTo>
                    <a:lnTo>
                      <a:pt x="60" y="215"/>
                    </a:lnTo>
                    <a:lnTo>
                      <a:pt x="15" y="326"/>
                    </a:lnTo>
                    <a:close/>
                  </a:path>
                </a:pathLst>
              </a:custGeom>
              <a:gradFill>
                <a:gsLst>
                  <a:gs pos="0">
                    <a:schemeClr val="lt2"/>
                  </a:gs>
                  <a:gs pos="100000">
                    <a:srgbClr val="63BE5D"/>
                  </a:gs>
                </a:gsLst>
                <a:lin ang="5400012" scaled="0"/>
              </a:gradFill>
              <a:ln>
                <a:noFill/>
              </a:ln>
            </p:spPr>
          </p:sp>
          <p:sp>
            <p:nvSpPr>
              <p:cNvPr id="264" name="Google Shape;264;g25e08a00c29_0_510"/>
              <p:cNvSpPr/>
              <p:nvPr/>
            </p:nvSpPr>
            <p:spPr>
              <a:xfrm>
                <a:off x="1049337" y="6221413"/>
                <a:ext cx="157163" cy="147638"/>
              </a:xfrm>
              <a:custGeom>
                <a:rect b="b" l="l" r="r" t="t"/>
                <a:pathLst>
                  <a:path extrusionOk="0" h="31" w="33">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63BE5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5" name="Google Shape;265;g25e08a00c29_0_510"/>
            <p:cNvGrpSpPr/>
            <p:nvPr/>
          </p:nvGrpSpPr>
          <p:grpSpPr>
            <a:xfrm>
              <a:off x="11364912" y="0"/>
              <a:ext cx="674688" cy="6848476"/>
              <a:chOff x="11364912" y="0"/>
              <a:chExt cx="674688" cy="6848476"/>
            </a:xfrm>
          </p:grpSpPr>
          <p:sp>
            <p:nvSpPr>
              <p:cNvPr id="266" name="Google Shape;266;g25e08a00c29_0_510"/>
              <p:cNvSpPr/>
              <p:nvPr/>
            </p:nvSpPr>
            <p:spPr>
              <a:xfrm>
                <a:off x="11483975" y="0"/>
                <a:ext cx="417513" cy="512763"/>
              </a:xfrm>
              <a:custGeom>
                <a:rect b="b" l="l" r="r" t="t"/>
                <a:pathLst>
                  <a:path extrusionOk="0" h="323" w="263">
                    <a:moveTo>
                      <a:pt x="12" y="323"/>
                    </a:moveTo>
                    <a:lnTo>
                      <a:pt x="0" y="314"/>
                    </a:lnTo>
                    <a:lnTo>
                      <a:pt x="203" y="108"/>
                    </a:lnTo>
                    <a:lnTo>
                      <a:pt x="248" y="0"/>
                    </a:lnTo>
                    <a:lnTo>
                      <a:pt x="263" y="6"/>
                    </a:lnTo>
                    <a:lnTo>
                      <a:pt x="218" y="117"/>
                    </a:lnTo>
                    <a:lnTo>
                      <a:pt x="218" y="117"/>
                    </a:lnTo>
                    <a:lnTo>
                      <a:pt x="12" y="323"/>
                    </a:lnTo>
                    <a:close/>
                  </a:path>
                </a:pathLst>
              </a:custGeom>
              <a:gradFill>
                <a:gsLst>
                  <a:gs pos="0">
                    <a:srgbClr val="D8FC68">
                      <a:alpha val="80000"/>
                    </a:srgbClr>
                  </a:gs>
                  <a:gs pos="100000">
                    <a:srgbClr val="63BE5D">
                      <a:alpha val="60000"/>
                    </a:srgbClr>
                  </a:gs>
                </a:gsLst>
                <a:lin ang="5400012" scaled="0"/>
              </a:gradFill>
              <a:ln>
                <a:noFill/>
              </a:ln>
            </p:spPr>
          </p:sp>
          <p:sp>
            <p:nvSpPr>
              <p:cNvPr id="267" name="Google Shape;267;g25e08a00c29_0_510"/>
              <p:cNvSpPr/>
              <p:nvPr/>
            </p:nvSpPr>
            <p:spPr>
              <a:xfrm>
                <a:off x="11364912" y="474663"/>
                <a:ext cx="157163" cy="152400"/>
              </a:xfrm>
              <a:custGeom>
                <a:rect b="b" l="l" r="r" t="t"/>
                <a:pathLst>
                  <a:path extrusionOk="0" h="32" w="33">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adFill>
                <a:gsLst>
                  <a:gs pos="0">
                    <a:srgbClr val="D8FC68">
                      <a:alpha val="80000"/>
                    </a:srgbClr>
                  </a:gs>
                  <a:gs pos="100000">
                    <a:srgbClr val="63BE5D">
                      <a:alpha val="6000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5e08a00c29_0_510"/>
              <p:cNvSpPr/>
              <p:nvPr/>
            </p:nvSpPr>
            <p:spPr>
              <a:xfrm>
                <a:off x="11631612" y="1539875"/>
                <a:ext cx="188913"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D8FC68">
                      <a:alpha val="80000"/>
                    </a:srgbClr>
                  </a:gs>
                  <a:gs pos="100000">
                    <a:srgbClr val="63BE5D">
                      <a:alpha val="6000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5e08a00c29_0_510"/>
              <p:cNvSpPr/>
              <p:nvPr/>
            </p:nvSpPr>
            <p:spPr>
              <a:xfrm>
                <a:off x="11531600" y="5694363"/>
                <a:ext cx="298450" cy="1154113"/>
              </a:xfrm>
              <a:custGeom>
                <a:rect b="b" l="l" r="r" t="t"/>
                <a:pathLst>
                  <a:path extrusionOk="0" h="727" w="188">
                    <a:moveTo>
                      <a:pt x="15" y="727"/>
                    </a:moveTo>
                    <a:lnTo>
                      <a:pt x="0" y="727"/>
                    </a:lnTo>
                    <a:lnTo>
                      <a:pt x="0" y="407"/>
                    </a:lnTo>
                    <a:lnTo>
                      <a:pt x="0" y="407"/>
                    </a:lnTo>
                    <a:lnTo>
                      <a:pt x="176" y="0"/>
                    </a:lnTo>
                    <a:lnTo>
                      <a:pt x="188" y="6"/>
                    </a:lnTo>
                    <a:lnTo>
                      <a:pt x="15" y="410"/>
                    </a:lnTo>
                    <a:lnTo>
                      <a:pt x="15" y="727"/>
                    </a:lnTo>
                    <a:close/>
                  </a:path>
                </a:pathLst>
              </a:custGeom>
              <a:gradFill>
                <a:gsLst>
                  <a:gs pos="0">
                    <a:srgbClr val="D8FC68">
                      <a:alpha val="80000"/>
                    </a:srgbClr>
                  </a:gs>
                  <a:gs pos="100000">
                    <a:srgbClr val="63BE5D">
                      <a:alpha val="60000"/>
                    </a:srgbClr>
                  </a:gs>
                </a:gsLst>
                <a:lin ang="5400012" scaled="0"/>
              </a:gradFill>
              <a:ln>
                <a:noFill/>
              </a:ln>
            </p:spPr>
          </p:sp>
          <p:sp>
            <p:nvSpPr>
              <p:cNvPr id="270" name="Google Shape;270;g25e08a00c29_0_510"/>
              <p:cNvSpPr/>
              <p:nvPr/>
            </p:nvSpPr>
            <p:spPr>
              <a:xfrm>
                <a:off x="11772900" y="5551488"/>
                <a:ext cx="157163" cy="155575"/>
              </a:xfrm>
              <a:custGeom>
                <a:rect b="b" l="l" r="r" t="t"/>
                <a:pathLst>
                  <a:path extrusionOk="0" h="33" w="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adFill>
                <a:gsLst>
                  <a:gs pos="0">
                    <a:srgbClr val="D8FC68">
                      <a:alpha val="80000"/>
                    </a:srgbClr>
                  </a:gs>
                  <a:gs pos="100000">
                    <a:srgbClr val="63BE5D">
                      <a:alpha val="6000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5e08a00c29_0_510"/>
              <p:cNvSpPr/>
              <p:nvPr/>
            </p:nvSpPr>
            <p:spPr>
              <a:xfrm>
                <a:off x="11710987" y="4763"/>
                <a:ext cx="304800" cy="1544638"/>
              </a:xfrm>
              <a:custGeom>
                <a:rect b="b" l="l" r="r" t="t"/>
                <a:pathLst>
                  <a:path extrusionOk="0" h="973" w="192">
                    <a:moveTo>
                      <a:pt x="15" y="973"/>
                    </a:moveTo>
                    <a:lnTo>
                      <a:pt x="0" y="973"/>
                    </a:lnTo>
                    <a:lnTo>
                      <a:pt x="0" y="790"/>
                    </a:lnTo>
                    <a:lnTo>
                      <a:pt x="174" y="614"/>
                    </a:lnTo>
                    <a:lnTo>
                      <a:pt x="174" y="0"/>
                    </a:lnTo>
                    <a:lnTo>
                      <a:pt x="192" y="0"/>
                    </a:lnTo>
                    <a:lnTo>
                      <a:pt x="192" y="620"/>
                    </a:lnTo>
                    <a:lnTo>
                      <a:pt x="15" y="796"/>
                    </a:lnTo>
                    <a:lnTo>
                      <a:pt x="15" y="973"/>
                    </a:lnTo>
                    <a:close/>
                  </a:path>
                </a:pathLst>
              </a:custGeom>
              <a:gradFill>
                <a:gsLst>
                  <a:gs pos="0">
                    <a:srgbClr val="D8FC68">
                      <a:alpha val="80000"/>
                    </a:srgbClr>
                  </a:gs>
                  <a:gs pos="100000">
                    <a:srgbClr val="63BE5D">
                      <a:alpha val="60000"/>
                    </a:srgbClr>
                  </a:gs>
                </a:gsLst>
                <a:lin ang="5400012" scaled="0"/>
              </a:gradFill>
              <a:ln>
                <a:noFill/>
              </a:ln>
            </p:spPr>
          </p:sp>
          <p:sp>
            <p:nvSpPr>
              <p:cNvPr id="272" name="Google Shape;272;g25e08a00c29_0_510"/>
              <p:cNvSpPr/>
              <p:nvPr/>
            </p:nvSpPr>
            <p:spPr>
              <a:xfrm>
                <a:off x="11636375" y="4867275"/>
                <a:ext cx="188913"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D8FC68">
                      <a:alpha val="80000"/>
                    </a:srgbClr>
                  </a:gs>
                  <a:gs pos="100000">
                    <a:srgbClr val="63BE5D">
                      <a:alpha val="6000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5e08a00c29_0_510"/>
              <p:cNvSpPr/>
              <p:nvPr/>
            </p:nvSpPr>
            <p:spPr>
              <a:xfrm>
                <a:off x="11441112" y="5046663"/>
                <a:ext cx="307975" cy="1801813"/>
              </a:xfrm>
              <a:custGeom>
                <a:rect b="b" l="l" r="r" t="t"/>
                <a:pathLst>
                  <a:path extrusionOk="0" h="1135" w="194">
                    <a:moveTo>
                      <a:pt x="18" y="1135"/>
                    </a:moveTo>
                    <a:lnTo>
                      <a:pt x="0" y="1135"/>
                    </a:lnTo>
                    <a:lnTo>
                      <a:pt x="0" y="354"/>
                    </a:lnTo>
                    <a:lnTo>
                      <a:pt x="176" y="177"/>
                    </a:lnTo>
                    <a:lnTo>
                      <a:pt x="176" y="0"/>
                    </a:lnTo>
                    <a:lnTo>
                      <a:pt x="194" y="0"/>
                    </a:lnTo>
                    <a:lnTo>
                      <a:pt x="194" y="183"/>
                    </a:lnTo>
                    <a:lnTo>
                      <a:pt x="18" y="360"/>
                    </a:lnTo>
                    <a:lnTo>
                      <a:pt x="18" y="1135"/>
                    </a:lnTo>
                    <a:close/>
                  </a:path>
                </a:pathLst>
              </a:custGeom>
              <a:gradFill>
                <a:gsLst>
                  <a:gs pos="0">
                    <a:srgbClr val="D8FC68">
                      <a:alpha val="80000"/>
                    </a:srgbClr>
                  </a:gs>
                  <a:gs pos="100000">
                    <a:srgbClr val="63BE5D">
                      <a:alpha val="60000"/>
                    </a:srgbClr>
                  </a:gs>
                </a:gsLst>
                <a:lin ang="5400012" scaled="0"/>
              </a:gradFill>
              <a:ln>
                <a:noFill/>
              </a:ln>
            </p:spPr>
          </p:sp>
          <p:sp>
            <p:nvSpPr>
              <p:cNvPr id="274" name="Google Shape;274;g25e08a00c29_0_510"/>
              <p:cNvSpPr/>
              <p:nvPr/>
            </p:nvSpPr>
            <p:spPr>
              <a:xfrm>
                <a:off x="11849100" y="641667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rgbClr val="D8FC68">
                      <a:alpha val="80000"/>
                    </a:srgbClr>
                  </a:gs>
                  <a:gs pos="100000">
                    <a:srgbClr val="63BE5D">
                      <a:alpha val="6000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5e08a00c29_0_510"/>
              <p:cNvSpPr/>
              <p:nvPr/>
            </p:nvSpPr>
            <p:spPr>
              <a:xfrm>
                <a:off x="11939587" y="6596063"/>
                <a:ext cx="23700" cy="252300"/>
              </a:xfrm>
              <a:prstGeom prst="rect">
                <a:avLst/>
              </a:prstGeom>
              <a:gradFill>
                <a:gsLst>
                  <a:gs pos="0">
                    <a:srgbClr val="D8FC68">
                      <a:alpha val="80000"/>
                    </a:srgbClr>
                  </a:gs>
                  <a:gs pos="100000">
                    <a:srgbClr val="63BE5D">
                      <a:alpha val="6000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76" name="Google Shape;276;g25e08a00c29_0_510"/>
          <p:cNvSpPr txBox="1"/>
          <p:nvPr>
            <p:ph type="title"/>
          </p:nvPr>
        </p:nvSpPr>
        <p:spPr>
          <a:xfrm>
            <a:off x="1141413" y="618518"/>
            <a:ext cx="9906000" cy="1478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3600"/>
              <a:buFont typeface="Twentieth Century"/>
              <a:buNone/>
              <a:defRPr b="0" i="0" sz="3600" u="none" cap="none" strike="noStrike">
                <a:solidFill>
                  <a:schemeClr val="lt1"/>
                </a:solidFill>
                <a:latin typeface="Twentieth Century"/>
                <a:ea typeface="Twentieth Century"/>
                <a:cs typeface="Twentieth Century"/>
                <a:sym typeface="Twentieth Century"/>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77" name="Google Shape;277;g25e08a00c29_0_510"/>
          <p:cNvSpPr txBox="1"/>
          <p:nvPr>
            <p:ph idx="1" type="body"/>
          </p:nvPr>
        </p:nvSpPr>
        <p:spPr>
          <a:xfrm>
            <a:off x="1141412" y="2249487"/>
            <a:ext cx="9906000" cy="3541800"/>
          </a:xfrm>
          <a:prstGeom prst="rect">
            <a:avLst/>
          </a:prstGeom>
          <a:noFill/>
          <a:ln>
            <a:noFill/>
          </a:ln>
        </p:spPr>
        <p:txBody>
          <a:bodyPr anchorCtr="0" anchor="t" bIns="45700" lIns="91425" spcFirstLastPara="1" rIns="91425" wrap="square" tIns="45700">
            <a:normAutofit/>
          </a:bodyPr>
          <a:lstStyle>
            <a:lvl1pPr indent="-419100" lvl="0" marL="457200" marR="0" rtl="0" algn="l">
              <a:lnSpc>
                <a:spcPct val="120000"/>
              </a:lnSpc>
              <a:spcBef>
                <a:spcPts val="1000"/>
              </a:spcBef>
              <a:spcAft>
                <a:spcPts val="0"/>
              </a:spcAft>
              <a:buClr>
                <a:schemeClr val="lt1"/>
              </a:buClr>
              <a:buSzPts val="3000"/>
              <a:buFont typeface="Arial"/>
              <a:buChar char="•"/>
              <a:defRPr b="0" i="0" sz="2400" u="none" cap="none" strike="noStrike">
                <a:solidFill>
                  <a:schemeClr val="lt1"/>
                </a:solidFill>
                <a:latin typeface="Twentieth Century"/>
                <a:ea typeface="Twentieth Century"/>
                <a:cs typeface="Twentieth Century"/>
                <a:sym typeface="Twentieth Century"/>
              </a:defRPr>
            </a:lvl1pPr>
            <a:lvl2pPr indent="-387350" lvl="1" marL="914400" marR="0" rtl="0" algn="l">
              <a:lnSpc>
                <a:spcPct val="120000"/>
              </a:lnSpc>
              <a:spcBef>
                <a:spcPts val="500"/>
              </a:spcBef>
              <a:spcAft>
                <a:spcPts val="0"/>
              </a:spcAft>
              <a:buClr>
                <a:schemeClr val="lt1"/>
              </a:buClr>
              <a:buSzPts val="2500"/>
              <a:buFont typeface="Arial"/>
              <a:buChar char="•"/>
              <a:defRPr b="0" i="0" sz="2000" u="none" cap="none" strike="noStrike">
                <a:solidFill>
                  <a:schemeClr val="lt1"/>
                </a:solidFill>
                <a:latin typeface="Twentieth Century"/>
                <a:ea typeface="Twentieth Century"/>
                <a:cs typeface="Twentieth Century"/>
                <a:sym typeface="Twentieth Century"/>
              </a:defRPr>
            </a:lvl2pPr>
            <a:lvl3pPr indent="-371475" lvl="2" marL="1371600" marR="0" rtl="0" algn="l">
              <a:lnSpc>
                <a:spcPct val="120000"/>
              </a:lnSpc>
              <a:spcBef>
                <a:spcPts val="500"/>
              </a:spcBef>
              <a:spcAft>
                <a:spcPts val="0"/>
              </a:spcAft>
              <a:buClr>
                <a:schemeClr val="lt1"/>
              </a:buClr>
              <a:buSzPts val="2250"/>
              <a:buFont typeface="Arial"/>
              <a:buChar char="•"/>
              <a:defRPr b="0" i="0" sz="1800" u="none" cap="none" strike="noStrike">
                <a:solidFill>
                  <a:schemeClr val="lt1"/>
                </a:solidFill>
                <a:latin typeface="Twentieth Century"/>
                <a:ea typeface="Twentieth Century"/>
                <a:cs typeface="Twentieth Century"/>
                <a:sym typeface="Twentieth Century"/>
              </a:defRPr>
            </a:lvl3pPr>
            <a:lvl4pPr indent="-355600" lvl="3" marL="1828800" marR="0" rtl="0" algn="l">
              <a:lnSpc>
                <a:spcPct val="120000"/>
              </a:lnSpc>
              <a:spcBef>
                <a:spcPts val="500"/>
              </a:spcBef>
              <a:spcAft>
                <a:spcPts val="0"/>
              </a:spcAft>
              <a:buClr>
                <a:schemeClr val="lt1"/>
              </a:buClr>
              <a:buSzPts val="2000"/>
              <a:buFont typeface="Arial"/>
              <a:buChar char="•"/>
              <a:defRPr b="0" i="0" sz="1600" u="none" cap="none" strike="noStrike">
                <a:solidFill>
                  <a:schemeClr val="lt1"/>
                </a:solidFill>
                <a:latin typeface="Twentieth Century"/>
                <a:ea typeface="Twentieth Century"/>
                <a:cs typeface="Twentieth Century"/>
                <a:sym typeface="Twentieth Century"/>
              </a:defRPr>
            </a:lvl4pPr>
            <a:lvl5pPr indent="-355600" lvl="4" marL="2286000" marR="0" rtl="0" algn="l">
              <a:lnSpc>
                <a:spcPct val="120000"/>
              </a:lnSpc>
              <a:spcBef>
                <a:spcPts val="500"/>
              </a:spcBef>
              <a:spcAft>
                <a:spcPts val="0"/>
              </a:spcAft>
              <a:buClr>
                <a:schemeClr val="lt1"/>
              </a:buClr>
              <a:buSzPts val="2000"/>
              <a:buFont typeface="Arial"/>
              <a:buChar char="•"/>
              <a:defRPr b="0" i="0" sz="1600" u="none" cap="none" strike="noStrike">
                <a:solidFill>
                  <a:schemeClr val="lt1"/>
                </a:solidFill>
                <a:latin typeface="Twentieth Century"/>
                <a:ea typeface="Twentieth Century"/>
                <a:cs typeface="Twentieth Century"/>
                <a:sym typeface="Twentieth Century"/>
              </a:defRPr>
            </a:lvl5pPr>
            <a:lvl6pPr indent="-339725" lvl="5" marL="2743200" marR="0" rtl="0" algn="l">
              <a:lnSpc>
                <a:spcPct val="120000"/>
              </a:lnSpc>
              <a:spcBef>
                <a:spcPts val="500"/>
              </a:spcBef>
              <a:spcAft>
                <a:spcPts val="0"/>
              </a:spcAft>
              <a:buClr>
                <a:schemeClr val="lt1"/>
              </a:buClr>
              <a:buSzPts val="1750"/>
              <a:buFont typeface="Arial"/>
              <a:buChar char="•"/>
              <a:defRPr b="0" i="0" sz="1400" u="none" cap="none" strike="noStrike">
                <a:solidFill>
                  <a:schemeClr val="lt1"/>
                </a:solidFill>
                <a:latin typeface="Twentieth Century"/>
                <a:ea typeface="Twentieth Century"/>
                <a:cs typeface="Twentieth Century"/>
                <a:sym typeface="Twentieth Century"/>
              </a:defRPr>
            </a:lvl6pPr>
            <a:lvl7pPr indent="-339725" lvl="6" marL="3200400" marR="0" rtl="0" algn="l">
              <a:lnSpc>
                <a:spcPct val="120000"/>
              </a:lnSpc>
              <a:spcBef>
                <a:spcPts val="500"/>
              </a:spcBef>
              <a:spcAft>
                <a:spcPts val="0"/>
              </a:spcAft>
              <a:buClr>
                <a:schemeClr val="lt1"/>
              </a:buClr>
              <a:buSzPts val="1750"/>
              <a:buFont typeface="Arial"/>
              <a:buChar char="•"/>
              <a:defRPr b="0" i="0" sz="1400" u="none" cap="none" strike="noStrike">
                <a:solidFill>
                  <a:schemeClr val="lt1"/>
                </a:solidFill>
                <a:latin typeface="Twentieth Century"/>
                <a:ea typeface="Twentieth Century"/>
                <a:cs typeface="Twentieth Century"/>
                <a:sym typeface="Twentieth Century"/>
              </a:defRPr>
            </a:lvl7pPr>
            <a:lvl8pPr indent="-339725" lvl="7" marL="3657600" marR="0" rtl="0" algn="l">
              <a:lnSpc>
                <a:spcPct val="120000"/>
              </a:lnSpc>
              <a:spcBef>
                <a:spcPts val="500"/>
              </a:spcBef>
              <a:spcAft>
                <a:spcPts val="0"/>
              </a:spcAft>
              <a:buClr>
                <a:schemeClr val="lt1"/>
              </a:buClr>
              <a:buSzPts val="1750"/>
              <a:buFont typeface="Arial"/>
              <a:buChar char="•"/>
              <a:defRPr b="0" i="0" sz="1400" u="none" cap="none" strike="noStrike">
                <a:solidFill>
                  <a:schemeClr val="lt1"/>
                </a:solidFill>
                <a:latin typeface="Twentieth Century"/>
                <a:ea typeface="Twentieth Century"/>
                <a:cs typeface="Twentieth Century"/>
                <a:sym typeface="Twentieth Century"/>
              </a:defRPr>
            </a:lvl8pPr>
            <a:lvl9pPr indent="-339725" lvl="8" marL="4114800" marR="0" rtl="0" algn="l">
              <a:lnSpc>
                <a:spcPct val="120000"/>
              </a:lnSpc>
              <a:spcBef>
                <a:spcPts val="500"/>
              </a:spcBef>
              <a:spcAft>
                <a:spcPts val="0"/>
              </a:spcAft>
              <a:buClr>
                <a:schemeClr val="lt1"/>
              </a:buClr>
              <a:buSzPts val="1750"/>
              <a:buFont typeface="Arial"/>
              <a:buChar char="•"/>
              <a:defRPr b="0" i="0" sz="1400" u="none" cap="none" strike="noStrike">
                <a:solidFill>
                  <a:schemeClr val="lt1"/>
                </a:solidFill>
                <a:latin typeface="Twentieth Century"/>
                <a:ea typeface="Twentieth Century"/>
                <a:cs typeface="Twentieth Century"/>
                <a:sym typeface="Twentieth Century"/>
              </a:defRPr>
            </a:lvl9pPr>
          </a:lstStyle>
          <a:p/>
        </p:txBody>
      </p:sp>
      <p:sp>
        <p:nvSpPr>
          <p:cNvPr id="278" name="Google Shape;278;g25e08a00c29_0_510"/>
          <p:cNvSpPr txBox="1"/>
          <p:nvPr>
            <p:ph idx="10" type="dt"/>
          </p:nvPr>
        </p:nvSpPr>
        <p:spPr>
          <a:xfrm>
            <a:off x="7456921" y="5883276"/>
            <a:ext cx="2743200" cy="3651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50" u="none" cap="none" strike="noStrike">
                <a:solidFill>
                  <a:schemeClr val="lt1"/>
                </a:solidFill>
                <a:latin typeface="Twentieth Century"/>
                <a:ea typeface="Twentieth Century"/>
                <a:cs typeface="Twentieth Century"/>
                <a:sym typeface="Twentieth Century"/>
              </a:defRPr>
            </a:lvl1pPr>
            <a:lvl2pPr lvl="1"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2pPr>
            <a:lvl3pPr lvl="2"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3pPr>
            <a:lvl4pPr lvl="3"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4pPr>
            <a:lvl5pPr lvl="4"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5pPr>
            <a:lvl6pPr lvl="5"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6pPr>
            <a:lvl7pPr lvl="6"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7pPr>
            <a:lvl8pPr lvl="7"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8pPr>
            <a:lvl9pPr lvl="8"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9pPr>
          </a:lstStyle>
          <a:p/>
        </p:txBody>
      </p:sp>
      <p:sp>
        <p:nvSpPr>
          <p:cNvPr id="279" name="Google Shape;279;g25e08a00c29_0_510"/>
          <p:cNvSpPr txBox="1"/>
          <p:nvPr>
            <p:ph idx="11" type="ftr"/>
          </p:nvPr>
        </p:nvSpPr>
        <p:spPr>
          <a:xfrm>
            <a:off x="1141411" y="5883275"/>
            <a:ext cx="62394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50" u="none" cap="none" strike="noStrike">
                <a:solidFill>
                  <a:schemeClr val="lt1"/>
                </a:solidFill>
                <a:latin typeface="Twentieth Century"/>
                <a:ea typeface="Twentieth Century"/>
                <a:cs typeface="Twentieth Century"/>
                <a:sym typeface="Twentieth Century"/>
              </a:defRPr>
            </a:lvl1pPr>
            <a:lvl2pPr lvl="1"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2pPr>
            <a:lvl3pPr lvl="2"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3pPr>
            <a:lvl4pPr lvl="3"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4pPr>
            <a:lvl5pPr lvl="4"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5pPr>
            <a:lvl6pPr lvl="5"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6pPr>
            <a:lvl7pPr lvl="6"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7pPr>
            <a:lvl8pPr lvl="7"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8pPr>
            <a:lvl9pPr lvl="8"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9pPr>
          </a:lstStyle>
          <a:p/>
        </p:txBody>
      </p:sp>
      <p:sp>
        <p:nvSpPr>
          <p:cNvPr id="280" name="Google Shape;280;g25e08a00c29_0_510"/>
          <p:cNvSpPr txBox="1"/>
          <p:nvPr>
            <p:ph idx="12" type="sldNum"/>
          </p:nvPr>
        </p:nvSpPr>
        <p:spPr>
          <a:xfrm>
            <a:off x="10276321" y="5883274"/>
            <a:ext cx="7710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chemeClr val="lt1"/>
                </a:solidFill>
                <a:latin typeface="Twentieth Century"/>
                <a:ea typeface="Twentieth Century"/>
                <a:cs typeface="Twentieth Century"/>
                <a:sym typeface="Twentieth Century"/>
              </a:defRPr>
            </a:lvl1pPr>
            <a:lvl2pPr indent="0" lvl="1" marL="0" marR="0" rtl="0" algn="r">
              <a:spcBef>
                <a:spcPts val="0"/>
              </a:spcBef>
              <a:buNone/>
              <a:defRPr b="0" i="0" sz="1050" u="none" cap="none" strike="noStrike">
                <a:solidFill>
                  <a:schemeClr val="lt1"/>
                </a:solidFill>
                <a:latin typeface="Twentieth Century"/>
                <a:ea typeface="Twentieth Century"/>
                <a:cs typeface="Twentieth Century"/>
                <a:sym typeface="Twentieth Century"/>
              </a:defRPr>
            </a:lvl2pPr>
            <a:lvl3pPr indent="0" lvl="2" marL="0" marR="0" rtl="0" algn="r">
              <a:spcBef>
                <a:spcPts val="0"/>
              </a:spcBef>
              <a:buNone/>
              <a:defRPr b="0" i="0" sz="1050" u="none" cap="none" strike="noStrike">
                <a:solidFill>
                  <a:schemeClr val="lt1"/>
                </a:solidFill>
                <a:latin typeface="Twentieth Century"/>
                <a:ea typeface="Twentieth Century"/>
                <a:cs typeface="Twentieth Century"/>
                <a:sym typeface="Twentieth Century"/>
              </a:defRPr>
            </a:lvl3pPr>
            <a:lvl4pPr indent="0" lvl="3" marL="0" marR="0" rtl="0" algn="r">
              <a:spcBef>
                <a:spcPts val="0"/>
              </a:spcBef>
              <a:buNone/>
              <a:defRPr b="0" i="0" sz="1050" u="none" cap="none" strike="noStrike">
                <a:solidFill>
                  <a:schemeClr val="lt1"/>
                </a:solidFill>
                <a:latin typeface="Twentieth Century"/>
                <a:ea typeface="Twentieth Century"/>
                <a:cs typeface="Twentieth Century"/>
                <a:sym typeface="Twentieth Century"/>
              </a:defRPr>
            </a:lvl4pPr>
            <a:lvl5pPr indent="0" lvl="4" marL="0" marR="0" rtl="0" algn="r">
              <a:spcBef>
                <a:spcPts val="0"/>
              </a:spcBef>
              <a:buNone/>
              <a:defRPr b="0" i="0" sz="1050" u="none" cap="none" strike="noStrike">
                <a:solidFill>
                  <a:schemeClr val="lt1"/>
                </a:solidFill>
                <a:latin typeface="Twentieth Century"/>
                <a:ea typeface="Twentieth Century"/>
                <a:cs typeface="Twentieth Century"/>
                <a:sym typeface="Twentieth Century"/>
              </a:defRPr>
            </a:lvl5pPr>
            <a:lvl6pPr indent="0" lvl="5" marL="0" marR="0" rtl="0" algn="r">
              <a:spcBef>
                <a:spcPts val="0"/>
              </a:spcBef>
              <a:buNone/>
              <a:defRPr b="0" i="0" sz="1050" u="none" cap="none" strike="noStrike">
                <a:solidFill>
                  <a:schemeClr val="lt1"/>
                </a:solidFill>
                <a:latin typeface="Twentieth Century"/>
                <a:ea typeface="Twentieth Century"/>
                <a:cs typeface="Twentieth Century"/>
                <a:sym typeface="Twentieth Century"/>
              </a:defRPr>
            </a:lvl6pPr>
            <a:lvl7pPr indent="0" lvl="6" marL="0" marR="0" rtl="0" algn="r">
              <a:spcBef>
                <a:spcPts val="0"/>
              </a:spcBef>
              <a:buNone/>
              <a:defRPr b="0" i="0" sz="1050" u="none" cap="none" strike="noStrike">
                <a:solidFill>
                  <a:schemeClr val="lt1"/>
                </a:solidFill>
                <a:latin typeface="Twentieth Century"/>
                <a:ea typeface="Twentieth Century"/>
                <a:cs typeface="Twentieth Century"/>
                <a:sym typeface="Twentieth Century"/>
              </a:defRPr>
            </a:lvl7pPr>
            <a:lvl8pPr indent="0" lvl="7" marL="0" marR="0" rtl="0" algn="r">
              <a:spcBef>
                <a:spcPts val="0"/>
              </a:spcBef>
              <a:buNone/>
              <a:defRPr b="0" i="0" sz="1050" u="none" cap="none" strike="noStrike">
                <a:solidFill>
                  <a:schemeClr val="lt1"/>
                </a:solidFill>
                <a:latin typeface="Twentieth Century"/>
                <a:ea typeface="Twentieth Century"/>
                <a:cs typeface="Twentieth Century"/>
                <a:sym typeface="Twentieth Century"/>
              </a:defRPr>
            </a:lvl8pPr>
            <a:lvl9pPr indent="0" lvl="8" marL="0" marR="0" rtl="0" algn="r">
              <a:spcBef>
                <a:spcPts val="0"/>
              </a:spcBef>
              <a:buNone/>
              <a:defRPr b="0" i="0" sz="1050" u="none" cap="none" strike="noStrike">
                <a:solidFill>
                  <a:schemeClr val="lt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24.png"/><Relationship Id="rId5"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2.jp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jpg"/><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jp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2.jp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jp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jpg"/><Relationship Id="rId4" Type="http://schemas.openxmlformats.org/officeDocument/2006/relationships/image" Target="../media/image26.jpg"/><Relationship Id="rId5" Type="http://schemas.openxmlformats.org/officeDocument/2006/relationships/image" Target="../media/image3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2.jpg"/><Relationship Id="rId4" Type="http://schemas.openxmlformats.org/officeDocument/2006/relationships/image" Target="../media/image4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6.jpg"/><Relationship Id="rId4" Type="http://schemas.openxmlformats.org/officeDocument/2006/relationships/image" Target="../media/image37.jpg"/><Relationship Id="rId5" Type="http://schemas.openxmlformats.org/officeDocument/2006/relationships/image" Target="../media/image3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2.jp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jpg"/><Relationship Id="rId4" Type="http://schemas.openxmlformats.org/officeDocument/2006/relationships/image" Target="../media/image4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8.png"/><Relationship Id="rId4" Type="http://schemas.openxmlformats.org/officeDocument/2006/relationships/image" Target="../media/image31.png"/><Relationship Id="rId5" Type="http://schemas.openxmlformats.org/officeDocument/2006/relationships/image" Target="../media/image38.png"/><Relationship Id="rId6" Type="http://schemas.openxmlformats.org/officeDocument/2006/relationships/image" Target="../media/image47.png"/><Relationship Id="rId7" Type="http://schemas.openxmlformats.org/officeDocument/2006/relationships/image" Target="../media/image29.jpg"/><Relationship Id="rId8"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jpg"/><Relationship Id="rId4" Type="http://schemas.openxmlformats.org/officeDocument/2006/relationships/image" Target="../media/image35.jpg"/><Relationship Id="rId5" Type="http://schemas.openxmlformats.org/officeDocument/2006/relationships/image" Target="../media/image4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2.jpg"/><Relationship Id="rId4" Type="http://schemas.openxmlformats.org/officeDocument/2006/relationships/image" Target="../media/image41.jpg"/><Relationship Id="rId5" Type="http://schemas.openxmlformats.org/officeDocument/2006/relationships/image" Target="../media/image4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4.jpg"/><Relationship Id="rId4" Type="http://schemas.openxmlformats.org/officeDocument/2006/relationships/image" Target="../media/image48.jpg"/><Relationship Id="rId5" Type="http://schemas.openxmlformats.org/officeDocument/2006/relationships/image" Target="../media/image4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2.jp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2.jpg"/><Relationship Id="rId4" Type="http://schemas.openxmlformats.org/officeDocument/2006/relationships/image" Target="../media/image4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2.jp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1.png"/><Relationship Id="rId4" Type="http://schemas.openxmlformats.org/officeDocument/2006/relationships/image" Target="../media/image5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 Id="rId3" Type="http://schemas.openxmlformats.org/officeDocument/2006/relationships/image" Target="../media/image4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30.xml.rels><?xml version="1.0" encoding="UTF-8" standalone="yes"?><Relationships xmlns="http://schemas.openxmlformats.org/package/2006/relationships"><Relationship Id="rId10" Type="http://schemas.openxmlformats.org/officeDocument/2006/relationships/image" Target="../media/image67.jpg"/><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2.png"/><Relationship Id="rId4" Type="http://schemas.openxmlformats.org/officeDocument/2006/relationships/image" Target="../media/image53.jpg"/><Relationship Id="rId9" Type="http://schemas.openxmlformats.org/officeDocument/2006/relationships/image" Target="../media/image66.jpg"/><Relationship Id="rId5" Type="http://schemas.openxmlformats.org/officeDocument/2006/relationships/image" Target="../media/image61.jpg"/><Relationship Id="rId6" Type="http://schemas.openxmlformats.org/officeDocument/2006/relationships/image" Target="../media/image65.jpg"/><Relationship Id="rId7" Type="http://schemas.openxmlformats.org/officeDocument/2006/relationships/image" Target="../media/image56.jpg"/><Relationship Id="rId8" Type="http://schemas.openxmlformats.org/officeDocument/2006/relationships/image" Target="../media/image5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0.png"/><Relationship Id="rId4" Type="http://schemas.openxmlformats.org/officeDocument/2006/relationships/image" Target="../media/image69.jpg"/><Relationship Id="rId5" Type="http://schemas.openxmlformats.org/officeDocument/2006/relationships/image" Target="../media/image64.png"/><Relationship Id="rId6" Type="http://schemas.openxmlformats.org/officeDocument/2006/relationships/image" Target="../media/image55.png"/><Relationship Id="rId7" Type="http://schemas.openxmlformats.org/officeDocument/2006/relationships/image" Target="../media/image59.png"/><Relationship Id="rId8" Type="http://schemas.openxmlformats.org/officeDocument/2006/relationships/image" Target="../media/image6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2.png"/><Relationship Id="rId4" Type="http://schemas.openxmlformats.org/officeDocument/2006/relationships/image" Target="../media/image70.jpg"/><Relationship Id="rId5" Type="http://schemas.openxmlformats.org/officeDocument/2006/relationships/image" Target="../media/image74.jpg"/><Relationship Id="rId6" Type="http://schemas.openxmlformats.org/officeDocument/2006/relationships/image" Target="../media/image75.jpg"/><Relationship Id="rId7" Type="http://schemas.openxmlformats.org/officeDocument/2006/relationships/image" Target="../media/image71.jpg"/><Relationship Id="rId8" Type="http://schemas.openxmlformats.org/officeDocument/2006/relationships/image" Target="../media/image7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5.jp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2.jp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2.jp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86.jpg"/><Relationship Id="rId4" Type="http://schemas.openxmlformats.org/officeDocument/2006/relationships/image" Target="../media/image8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2.jpg"/><Relationship Id="rId4" Type="http://schemas.openxmlformats.org/officeDocument/2006/relationships/image" Target="../media/image80.jpg"/><Relationship Id="rId5" Type="http://schemas.openxmlformats.org/officeDocument/2006/relationships/image" Target="../media/image84.jpg"/><Relationship Id="rId6" Type="http://schemas.openxmlformats.org/officeDocument/2006/relationships/image" Target="../media/image8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g"/><Relationship Id="rId4" Type="http://schemas.openxmlformats.org/officeDocument/2006/relationships/image" Target="../media/image20.jpg"/><Relationship Id="rId5" Type="http://schemas.openxmlformats.org/officeDocument/2006/relationships/image" Target="../media/image13.jpg"/><Relationship Id="rId6" Type="http://schemas.openxmlformats.org/officeDocument/2006/relationships/image" Target="../media/image50.jpg"/><Relationship Id="rId7"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jpg"/><Relationship Id="rId4" Type="http://schemas.openxmlformats.org/officeDocument/2006/relationships/image" Target="../media/image11.jpg"/><Relationship Id="rId5" Type="http://schemas.openxmlformats.org/officeDocument/2006/relationships/image" Target="../media/image25.jpg"/><Relationship Id="rId6"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24.png"/><Relationship Id="rId5"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1"/>
          <p:cNvSpPr txBox="1"/>
          <p:nvPr>
            <p:ph type="ctrTitle"/>
          </p:nvPr>
        </p:nvSpPr>
        <p:spPr>
          <a:xfrm>
            <a:off x="1876424" y="1122363"/>
            <a:ext cx="8791575" cy="2387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Twentieth Century"/>
              <a:buNone/>
            </a:pPr>
            <a:r>
              <a:t/>
            </a:r>
            <a:endParaRPr/>
          </a:p>
        </p:txBody>
      </p:sp>
      <p:sp>
        <p:nvSpPr>
          <p:cNvPr id="465" name="Google Shape;465;p1"/>
          <p:cNvSpPr txBox="1"/>
          <p:nvPr>
            <p:ph idx="1" type="subTitle"/>
          </p:nvPr>
        </p:nvSpPr>
        <p:spPr>
          <a:xfrm>
            <a:off x="1876424" y="3602038"/>
            <a:ext cx="8791575" cy="1655762"/>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Clr>
                <a:schemeClr val="lt2"/>
              </a:buClr>
              <a:buSzPts val="2500"/>
              <a:buNone/>
            </a:pPr>
            <a:r>
              <a:t/>
            </a:r>
            <a:endParaRPr/>
          </a:p>
        </p:txBody>
      </p:sp>
      <p:pic>
        <p:nvPicPr>
          <p:cNvPr id="466" name="Google Shape;466;p1"/>
          <p:cNvPicPr preferRelativeResize="0"/>
          <p:nvPr/>
        </p:nvPicPr>
        <p:blipFill rotWithShape="1">
          <a:blip r:embed="rId3">
            <a:alphaModFix/>
          </a:blip>
          <a:srcRect b="0" l="0" r="0" t="0"/>
          <a:stretch/>
        </p:blipFill>
        <p:spPr>
          <a:xfrm>
            <a:off x="1" y="21601"/>
            <a:ext cx="12192000" cy="702981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93" name="Shape 793"/>
        <p:cNvGrpSpPr/>
        <p:nvPr/>
      </p:nvGrpSpPr>
      <p:grpSpPr>
        <a:xfrm>
          <a:off x="0" y="0"/>
          <a:ext cx="0" cy="0"/>
          <a:chOff x="0" y="0"/>
          <a:chExt cx="0" cy="0"/>
        </a:xfrm>
      </p:grpSpPr>
      <p:pic>
        <p:nvPicPr>
          <p:cNvPr id="794" name="Google Shape;794;p32"/>
          <p:cNvPicPr preferRelativeResize="0"/>
          <p:nvPr/>
        </p:nvPicPr>
        <p:blipFill rotWithShape="1">
          <a:blip r:embed="rId4">
            <a:alphaModFix amt="30000"/>
          </a:blip>
          <a:srcRect b="0" l="0" r="0" t="0"/>
          <a:stretch/>
        </p:blipFill>
        <p:spPr>
          <a:xfrm>
            <a:off x="0" y="-1"/>
            <a:ext cx="12192003" cy="6858001"/>
          </a:xfrm>
          <a:prstGeom prst="rect">
            <a:avLst/>
          </a:prstGeom>
          <a:noFill/>
          <a:ln>
            <a:noFill/>
          </a:ln>
        </p:spPr>
      </p:pic>
      <p:grpSp>
        <p:nvGrpSpPr>
          <p:cNvPr id="795" name="Google Shape;795;p32"/>
          <p:cNvGrpSpPr/>
          <p:nvPr/>
        </p:nvGrpSpPr>
        <p:grpSpPr>
          <a:xfrm>
            <a:off x="0" y="0"/>
            <a:ext cx="2305051" cy="6858001"/>
            <a:chOff x="0" y="0"/>
            <a:chExt cx="2305051" cy="6858001"/>
          </a:xfrm>
        </p:grpSpPr>
        <p:sp>
          <p:nvSpPr>
            <p:cNvPr id="796" name="Google Shape;796;p32"/>
            <p:cNvSpPr/>
            <p:nvPr/>
          </p:nvSpPr>
          <p:spPr>
            <a:xfrm>
              <a:off x="1209675" y="4763"/>
              <a:ext cx="23813" cy="2181225"/>
            </a:xfrm>
            <a:prstGeom prst="rect">
              <a:avLst/>
            </a:pr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32"/>
            <p:cNvSpPr/>
            <p:nvPr/>
          </p:nvSpPr>
          <p:spPr>
            <a:xfrm>
              <a:off x="1128713" y="217646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32"/>
            <p:cNvSpPr/>
            <p:nvPr/>
          </p:nvSpPr>
          <p:spPr>
            <a:xfrm>
              <a:off x="1123950" y="4021138"/>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32"/>
            <p:cNvSpPr/>
            <p:nvPr/>
          </p:nvSpPr>
          <p:spPr>
            <a:xfrm>
              <a:off x="414338" y="9525"/>
              <a:ext cx="28575" cy="4481513"/>
            </a:xfrm>
            <a:prstGeom prst="rect">
              <a:avLst/>
            </a:pr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p32"/>
            <p:cNvSpPr/>
            <p:nvPr/>
          </p:nvSpPr>
          <p:spPr>
            <a:xfrm>
              <a:off x="333375" y="44815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32"/>
            <p:cNvSpPr/>
            <p:nvPr/>
          </p:nvSpPr>
          <p:spPr>
            <a:xfrm>
              <a:off x="190500" y="9525"/>
              <a:ext cx="152400" cy="908050"/>
            </a:xfrm>
            <a:custGeom>
              <a:rect b="b" l="l" r="r" t="t"/>
              <a:pathLst>
                <a:path extrusionOk="0" h="572" w="96">
                  <a:moveTo>
                    <a:pt x="15" y="572"/>
                  </a:moveTo>
                  <a:lnTo>
                    <a:pt x="0" y="566"/>
                  </a:lnTo>
                  <a:lnTo>
                    <a:pt x="81" y="380"/>
                  </a:lnTo>
                  <a:lnTo>
                    <a:pt x="81" y="0"/>
                  </a:lnTo>
                  <a:lnTo>
                    <a:pt x="96" y="0"/>
                  </a:lnTo>
                  <a:lnTo>
                    <a:pt x="96" y="383"/>
                  </a:lnTo>
                  <a:lnTo>
                    <a:pt x="15" y="572"/>
                  </a:lnTo>
                  <a:close/>
                </a:path>
              </a:pathLst>
            </a:custGeom>
            <a:gradFill>
              <a:gsLst>
                <a:gs pos="0">
                  <a:schemeClr val="lt2"/>
                </a:gs>
                <a:gs pos="100000">
                  <a:srgbClr val="63BE5D"/>
                </a:gs>
              </a:gsLst>
              <a:lin ang="5400000" scaled="0"/>
            </a:gradFill>
            <a:ln>
              <a:noFill/>
            </a:ln>
          </p:spPr>
        </p:sp>
        <p:sp>
          <p:nvSpPr>
            <p:cNvPr id="802" name="Google Shape;802;p32"/>
            <p:cNvSpPr/>
            <p:nvPr/>
          </p:nvSpPr>
          <p:spPr>
            <a:xfrm>
              <a:off x="1290638" y="14288"/>
              <a:ext cx="376238" cy="1801813"/>
            </a:xfrm>
            <a:custGeom>
              <a:rect b="b" l="l" r="r" t="t"/>
              <a:pathLst>
                <a:path extrusionOk="0" h="1135" w="237">
                  <a:moveTo>
                    <a:pt x="222" y="1135"/>
                  </a:moveTo>
                  <a:lnTo>
                    <a:pt x="0" y="620"/>
                  </a:lnTo>
                  <a:lnTo>
                    <a:pt x="0" y="0"/>
                  </a:lnTo>
                  <a:lnTo>
                    <a:pt x="18" y="0"/>
                  </a:lnTo>
                  <a:lnTo>
                    <a:pt x="18" y="617"/>
                  </a:lnTo>
                  <a:lnTo>
                    <a:pt x="237" y="1129"/>
                  </a:lnTo>
                  <a:lnTo>
                    <a:pt x="222" y="1135"/>
                  </a:lnTo>
                  <a:close/>
                </a:path>
              </a:pathLst>
            </a:custGeom>
            <a:gradFill>
              <a:gsLst>
                <a:gs pos="0">
                  <a:schemeClr val="lt2"/>
                </a:gs>
                <a:gs pos="100000">
                  <a:srgbClr val="63BE5D"/>
                </a:gs>
              </a:gsLst>
              <a:lin ang="5400000" scaled="0"/>
            </a:gradFill>
            <a:ln>
              <a:noFill/>
            </a:ln>
          </p:spPr>
        </p:sp>
        <p:sp>
          <p:nvSpPr>
            <p:cNvPr id="803" name="Google Shape;803;p32"/>
            <p:cNvSpPr/>
            <p:nvPr/>
          </p:nvSpPr>
          <p:spPr>
            <a:xfrm>
              <a:off x="1600200" y="1801813"/>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 name="Google Shape;804;p32"/>
            <p:cNvSpPr/>
            <p:nvPr/>
          </p:nvSpPr>
          <p:spPr>
            <a:xfrm>
              <a:off x="1381125" y="9525"/>
              <a:ext cx="371475" cy="1425575"/>
            </a:xfrm>
            <a:custGeom>
              <a:rect b="b" l="l" r="r" t="t"/>
              <a:pathLst>
                <a:path extrusionOk="0" h="898" w="234">
                  <a:moveTo>
                    <a:pt x="219" y="898"/>
                  </a:moveTo>
                  <a:lnTo>
                    <a:pt x="0" y="383"/>
                  </a:lnTo>
                  <a:lnTo>
                    <a:pt x="0" y="0"/>
                  </a:lnTo>
                  <a:lnTo>
                    <a:pt x="15" y="0"/>
                  </a:lnTo>
                  <a:lnTo>
                    <a:pt x="15" y="380"/>
                  </a:lnTo>
                  <a:lnTo>
                    <a:pt x="234" y="892"/>
                  </a:lnTo>
                  <a:lnTo>
                    <a:pt x="219" y="898"/>
                  </a:lnTo>
                  <a:close/>
                </a:path>
              </a:pathLst>
            </a:custGeom>
            <a:gradFill>
              <a:gsLst>
                <a:gs pos="0">
                  <a:schemeClr val="lt2"/>
                </a:gs>
                <a:gs pos="100000">
                  <a:srgbClr val="63BE5D"/>
                </a:gs>
              </a:gsLst>
              <a:lin ang="5400000" scaled="0"/>
            </a:gradFill>
            <a:ln>
              <a:noFill/>
            </a:ln>
          </p:spPr>
        </p:sp>
        <p:sp>
          <p:nvSpPr>
            <p:cNvPr id="805" name="Google Shape;805;p32"/>
            <p:cNvSpPr/>
            <p:nvPr/>
          </p:nvSpPr>
          <p:spPr>
            <a:xfrm>
              <a:off x="1643063" y="0"/>
              <a:ext cx="152400" cy="912813"/>
            </a:xfrm>
            <a:custGeom>
              <a:rect b="b" l="l" r="r" t="t"/>
              <a:pathLst>
                <a:path extrusionOk="0" h="575" w="96">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63BE5D"/>
                </a:gs>
              </a:gsLst>
              <a:lin ang="5400000" scaled="0"/>
            </a:gradFill>
            <a:ln>
              <a:noFill/>
            </a:ln>
          </p:spPr>
        </p:sp>
        <p:sp>
          <p:nvSpPr>
            <p:cNvPr id="806" name="Google Shape;806;p32"/>
            <p:cNvSpPr/>
            <p:nvPr/>
          </p:nvSpPr>
          <p:spPr>
            <a:xfrm>
              <a:off x="1685925" y="14208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p32"/>
            <p:cNvSpPr/>
            <p:nvPr/>
          </p:nvSpPr>
          <p:spPr>
            <a:xfrm>
              <a:off x="1685925" y="9032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p32"/>
            <p:cNvSpPr/>
            <p:nvPr/>
          </p:nvSpPr>
          <p:spPr>
            <a:xfrm>
              <a:off x="1743075" y="4763"/>
              <a:ext cx="419100" cy="522288"/>
            </a:xfrm>
            <a:custGeom>
              <a:rect b="b" l="l" r="r" t="t"/>
              <a:pathLst>
                <a:path extrusionOk="0" h="329" w="264">
                  <a:moveTo>
                    <a:pt x="252" y="329"/>
                  </a:moveTo>
                  <a:lnTo>
                    <a:pt x="45" y="120"/>
                  </a:lnTo>
                  <a:lnTo>
                    <a:pt x="0" y="6"/>
                  </a:lnTo>
                  <a:lnTo>
                    <a:pt x="15" y="0"/>
                  </a:lnTo>
                  <a:lnTo>
                    <a:pt x="60" y="111"/>
                  </a:lnTo>
                  <a:lnTo>
                    <a:pt x="264" y="317"/>
                  </a:lnTo>
                  <a:lnTo>
                    <a:pt x="252" y="329"/>
                  </a:lnTo>
                  <a:close/>
                </a:path>
              </a:pathLst>
            </a:custGeom>
            <a:gradFill>
              <a:gsLst>
                <a:gs pos="0">
                  <a:schemeClr val="lt2"/>
                </a:gs>
                <a:gs pos="100000">
                  <a:srgbClr val="63BE5D"/>
                </a:gs>
              </a:gsLst>
              <a:lin ang="5400000" scaled="0"/>
            </a:gradFill>
            <a:ln>
              <a:noFill/>
            </a:ln>
          </p:spPr>
        </p:sp>
        <p:sp>
          <p:nvSpPr>
            <p:cNvPr id="809" name="Google Shape;809;p32"/>
            <p:cNvSpPr/>
            <p:nvPr/>
          </p:nvSpPr>
          <p:spPr>
            <a:xfrm>
              <a:off x="2119313" y="488950"/>
              <a:ext cx="161925" cy="147638"/>
            </a:xfrm>
            <a:custGeom>
              <a:rect b="b" l="l" r="r" t="t"/>
              <a:pathLst>
                <a:path extrusionOk="0" h="31" w="34">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32"/>
            <p:cNvSpPr/>
            <p:nvPr/>
          </p:nvSpPr>
          <p:spPr>
            <a:xfrm>
              <a:off x="952500" y="4763"/>
              <a:ext cx="152400" cy="908050"/>
            </a:xfrm>
            <a:custGeom>
              <a:rect b="b" l="l" r="r" t="t"/>
              <a:pathLst>
                <a:path extrusionOk="0" h="572" w="96">
                  <a:moveTo>
                    <a:pt x="15" y="572"/>
                  </a:moveTo>
                  <a:lnTo>
                    <a:pt x="0" y="572"/>
                  </a:lnTo>
                  <a:lnTo>
                    <a:pt x="0" y="189"/>
                  </a:lnTo>
                  <a:lnTo>
                    <a:pt x="81" y="0"/>
                  </a:lnTo>
                  <a:lnTo>
                    <a:pt x="96" y="6"/>
                  </a:lnTo>
                  <a:lnTo>
                    <a:pt x="15" y="192"/>
                  </a:lnTo>
                  <a:lnTo>
                    <a:pt x="15" y="572"/>
                  </a:lnTo>
                  <a:close/>
                </a:path>
              </a:pathLst>
            </a:custGeom>
            <a:gradFill>
              <a:gsLst>
                <a:gs pos="0">
                  <a:schemeClr val="lt2"/>
                </a:gs>
                <a:gs pos="100000">
                  <a:srgbClr val="63BE5D"/>
                </a:gs>
              </a:gsLst>
              <a:lin ang="5400000" scaled="0"/>
            </a:gradFill>
            <a:ln>
              <a:noFill/>
            </a:ln>
          </p:spPr>
        </p:sp>
        <p:sp>
          <p:nvSpPr>
            <p:cNvPr id="811" name="Google Shape;811;p32"/>
            <p:cNvSpPr/>
            <p:nvPr/>
          </p:nvSpPr>
          <p:spPr>
            <a:xfrm>
              <a:off x="866775" y="9032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p32"/>
            <p:cNvSpPr/>
            <p:nvPr/>
          </p:nvSpPr>
          <p:spPr>
            <a:xfrm>
              <a:off x="890588" y="155416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p32"/>
            <p:cNvSpPr/>
            <p:nvPr/>
          </p:nvSpPr>
          <p:spPr>
            <a:xfrm>
              <a:off x="738188" y="5622925"/>
              <a:ext cx="338138" cy="1216025"/>
            </a:xfrm>
            <a:custGeom>
              <a:rect b="b" l="l" r="r" t="t"/>
              <a:pathLst>
                <a:path extrusionOk="0" h="766" w="213">
                  <a:moveTo>
                    <a:pt x="213" y="766"/>
                  </a:moveTo>
                  <a:lnTo>
                    <a:pt x="195" y="766"/>
                  </a:lnTo>
                  <a:lnTo>
                    <a:pt x="195" y="464"/>
                  </a:lnTo>
                  <a:lnTo>
                    <a:pt x="0" y="6"/>
                  </a:lnTo>
                  <a:lnTo>
                    <a:pt x="12" y="0"/>
                  </a:lnTo>
                  <a:lnTo>
                    <a:pt x="213" y="461"/>
                  </a:lnTo>
                  <a:lnTo>
                    <a:pt x="213" y="766"/>
                  </a:lnTo>
                  <a:close/>
                </a:path>
              </a:pathLst>
            </a:custGeom>
            <a:gradFill>
              <a:gsLst>
                <a:gs pos="0">
                  <a:schemeClr val="lt2"/>
                </a:gs>
                <a:gs pos="100000">
                  <a:srgbClr val="63BE5D"/>
                </a:gs>
              </a:gsLst>
              <a:lin ang="5400000" scaled="0"/>
            </a:gradFill>
            <a:ln>
              <a:noFill/>
            </a:ln>
          </p:spPr>
        </p:sp>
        <p:sp>
          <p:nvSpPr>
            <p:cNvPr id="814" name="Google Shape;814;p32"/>
            <p:cNvSpPr/>
            <p:nvPr/>
          </p:nvSpPr>
          <p:spPr>
            <a:xfrm>
              <a:off x="647700" y="5480050"/>
              <a:ext cx="157163" cy="157163"/>
            </a:xfrm>
            <a:custGeom>
              <a:rect b="b" l="l" r="r" t="t"/>
              <a:pathLst>
                <a:path extrusionOk="0" h="33" w="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 name="Google Shape;815;p32"/>
            <p:cNvSpPr/>
            <p:nvPr/>
          </p:nvSpPr>
          <p:spPr>
            <a:xfrm>
              <a:off x="66675" y="903288"/>
              <a:ext cx="190500" cy="190500"/>
            </a:xfrm>
            <a:custGeom>
              <a:rect b="b" l="l" r="r" t="t"/>
              <a:pathLst>
                <a:path extrusionOk="0" h="40" w="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32"/>
            <p:cNvSpPr/>
            <p:nvPr/>
          </p:nvSpPr>
          <p:spPr>
            <a:xfrm>
              <a:off x="0" y="3897313"/>
              <a:ext cx="133350" cy="266700"/>
            </a:xfrm>
            <a:custGeom>
              <a:rect b="b" l="l" r="r" t="t"/>
              <a:pathLst>
                <a:path extrusionOk="0" h="168" w="84">
                  <a:moveTo>
                    <a:pt x="69" y="168"/>
                  </a:moveTo>
                  <a:lnTo>
                    <a:pt x="0" y="6"/>
                  </a:lnTo>
                  <a:lnTo>
                    <a:pt x="12" y="0"/>
                  </a:lnTo>
                  <a:lnTo>
                    <a:pt x="84" y="162"/>
                  </a:lnTo>
                  <a:lnTo>
                    <a:pt x="69" y="168"/>
                  </a:lnTo>
                  <a:close/>
                </a:path>
              </a:pathLst>
            </a:custGeom>
            <a:gradFill>
              <a:gsLst>
                <a:gs pos="0">
                  <a:schemeClr val="lt2"/>
                </a:gs>
                <a:gs pos="100000">
                  <a:srgbClr val="63BE5D"/>
                </a:gs>
              </a:gsLst>
              <a:lin ang="5400000" scaled="0"/>
            </a:gradFill>
            <a:ln>
              <a:noFill/>
            </a:ln>
          </p:spPr>
        </p:sp>
        <p:sp>
          <p:nvSpPr>
            <p:cNvPr id="817" name="Google Shape;817;p32"/>
            <p:cNvSpPr/>
            <p:nvPr/>
          </p:nvSpPr>
          <p:spPr>
            <a:xfrm>
              <a:off x="66675" y="414972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32"/>
            <p:cNvSpPr/>
            <p:nvPr/>
          </p:nvSpPr>
          <p:spPr>
            <a:xfrm>
              <a:off x="0" y="1644650"/>
              <a:ext cx="133350" cy="269875"/>
            </a:xfrm>
            <a:custGeom>
              <a:rect b="b" l="l" r="r" t="t"/>
              <a:pathLst>
                <a:path extrusionOk="0" h="170" w="84">
                  <a:moveTo>
                    <a:pt x="12" y="170"/>
                  </a:moveTo>
                  <a:lnTo>
                    <a:pt x="0" y="164"/>
                  </a:lnTo>
                  <a:lnTo>
                    <a:pt x="69" y="0"/>
                  </a:lnTo>
                  <a:lnTo>
                    <a:pt x="84" y="6"/>
                  </a:lnTo>
                  <a:lnTo>
                    <a:pt x="12" y="170"/>
                  </a:lnTo>
                  <a:close/>
                </a:path>
              </a:pathLst>
            </a:custGeom>
            <a:gradFill>
              <a:gsLst>
                <a:gs pos="0">
                  <a:schemeClr val="lt2"/>
                </a:gs>
                <a:gs pos="100000">
                  <a:srgbClr val="63BE5D"/>
                </a:gs>
              </a:gsLst>
              <a:lin ang="5400000" scaled="0"/>
            </a:gradFill>
            <a:ln>
              <a:noFill/>
            </a:ln>
          </p:spPr>
        </p:sp>
        <p:sp>
          <p:nvSpPr>
            <p:cNvPr id="819" name="Google Shape;819;p32"/>
            <p:cNvSpPr/>
            <p:nvPr/>
          </p:nvSpPr>
          <p:spPr>
            <a:xfrm>
              <a:off x="66675" y="146843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32"/>
            <p:cNvSpPr/>
            <p:nvPr/>
          </p:nvSpPr>
          <p:spPr>
            <a:xfrm>
              <a:off x="695325" y="4763"/>
              <a:ext cx="309563" cy="1558925"/>
            </a:xfrm>
            <a:custGeom>
              <a:rect b="b" l="l" r="r" t="t"/>
              <a:pathLst>
                <a:path extrusionOk="0" h="982" w="195">
                  <a:moveTo>
                    <a:pt x="195" y="982"/>
                  </a:moveTo>
                  <a:lnTo>
                    <a:pt x="177" y="982"/>
                  </a:lnTo>
                  <a:lnTo>
                    <a:pt x="177" y="805"/>
                  </a:lnTo>
                  <a:lnTo>
                    <a:pt x="0" y="629"/>
                  </a:lnTo>
                  <a:lnTo>
                    <a:pt x="0" y="0"/>
                  </a:lnTo>
                  <a:lnTo>
                    <a:pt x="18" y="0"/>
                  </a:lnTo>
                  <a:lnTo>
                    <a:pt x="18" y="623"/>
                  </a:lnTo>
                  <a:lnTo>
                    <a:pt x="195" y="796"/>
                  </a:lnTo>
                  <a:lnTo>
                    <a:pt x="195" y="982"/>
                  </a:lnTo>
                  <a:close/>
                </a:path>
              </a:pathLst>
            </a:custGeom>
            <a:gradFill>
              <a:gsLst>
                <a:gs pos="0">
                  <a:schemeClr val="lt2"/>
                </a:gs>
                <a:gs pos="100000">
                  <a:srgbClr val="63BE5D"/>
                </a:gs>
              </a:gsLst>
              <a:lin ang="5400000" scaled="0"/>
            </a:gradFill>
            <a:ln>
              <a:noFill/>
            </a:ln>
          </p:spPr>
        </p:sp>
        <p:sp>
          <p:nvSpPr>
            <p:cNvPr id="821" name="Google Shape;821;p32"/>
            <p:cNvSpPr/>
            <p:nvPr/>
          </p:nvSpPr>
          <p:spPr>
            <a:xfrm>
              <a:off x="57150" y="4881563"/>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 name="Google Shape;822;p32"/>
            <p:cNvSpPr/>
            <p:nvPr/>
          </p:nvSpPr>
          <p:spPr>
            <a:xfrm>
              <a:off x="138113" y="5060950"/>
              <a:ext cx="304800" cy="1778000"/>
            </a:xfrm>
            <a:custGeom>
              <a:rect b="b" l="l" r="r" t="t"/>
              <a:pathLst>
                <a:path extrusionOk="0" h="1120" w="192">
                  <a:moveTo>
                    <a:pt x="192" y="1120"/>
                  </a:moveTo>
                  <a:lnTo>
                    <a:pt x="177" y="1120"/>
                  </a:lnTo>
                  <a:lnTo>
                    <a:pt x="177" y="360"/>
                  </a:lnTo>
                  <a:lnTo>
                    <a:pt x="0" y="183"/>
                  </a:lnTo>
                  <a:lnTo>
                    <a:pt x="0" y="0"/>
                  </a:lnTo>
                  <a:lnTo>
                    <a:pt x="15" y="0"/>
                  </a:lnTo>
                  <a:lnTo>
                    <a:pt x="15" y="177"/>
                  </a:lnTo>
                  <a:lnTo>
                    <a:pt x="192" y="354"/>
                  </a:lnTo>
                  <a:lnTo>
                    <a:pt x="192" y="1120"/>
                  </a:lnTo>
                  <a:close/>
                </a:path>
              </a:pathLst>
            </a:custGeom>
            <a:gradFill>
              <a:gsLst>
                <a:gs pos="0">
                  <a:schemeClr val="lt2"/>
                </a:gs>
                <a:gs pos="100000">
                  <a:srgbClr val="63BE5D"/>
                </a:gs>
              </a:gsLst>
              <a:lin ang="5400000" scaled="0"/>
            </a:gradFill>
            <a:ln>
              <a:noFill/>
            </a:ln>
          </p:spPr>
        </p:sp>
        <p:sp>
          <p:nvSpPr>
            <p:cNvPr id="823" name="Google Shape;823;p32"/>
            <p:cNvSpPr/>
            <p:nvPr/>
          </p:nvSpPr>
          <p:spPr>
            <a:xfrm>
              <a:off x="561975" y="6430963"/>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32"/>
            <p:cNvSpPr/>
            <p:nvPr/>
          </p:nvSpPr>
          <p:spPr>
            <a:xfrm>
              <a:off x="642938" y="6610350"/>
              <a:ext cx="23813" cy="242888"/>
            </a:xfrm>
            <a:prstGeom prst="rect">
              <a:avLst/>
            </a:pr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32"/>
            <p:cNvSpPr/>
            <p:nvPr/>
          </p:nvSpPr>
          <p:spPr>
            <a:xfrm>
              <a:off x="76200" y="6430963"/>
              <a:ext cx="190500" cy="188913"/>
            </a:xfrm>
            <a:custGeom>
              <a:rect b="b" l="l" r="r" t="t"/>
              <a:pathLst>
                <a:path extrusionOk="0" h="40" w="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32"/>
            <p:cNvSpPr/>
            <p:nvPr/>
          </p:nvSpPr>
          <p:spPr>
            <a:xfrm>
              <a:off x="0" y="5978525"/>
              <a:ext cx="190500" cy="461963"/>
            </a:xfrm>
            <a:custGeom>
              <a:rect b="b" l="l" r="r" t="t"/>
              <a:pathLst>
                <a:path extrusionOk="0" h="291" w="120">
                  <a:moveTo>
                    <a:pt x="120" y="291"/>
                  </a:moveTo>
                  <a:lnTo>
                    <a:pt x="105" y="291"/>
                  </a:lnTo>
                  <a:lnTo>
                    <a:pt x="105" y="114"/>
                  </a:lnTo>
                  <a:lnTo>
                    <a:pt x="0" y="9"/>
                  </a:lnTo>
                  <a:lnTo>
                    <a:pt x="12" y="0"/>
                  </a:lnTo>
                  <a:lnTo>
                    <a:pt x="120" y="108"/>
                  </a:lnTo>
                  <a:lnTo>
                    <a:pt x="120" y="291"/>
                  </a:lnTo>
                  <a:close/>
                </a:path>
              </a:pathLst>
            </a:custGeom>
            <a:gradFill>
              <a:gsLst>
                <a:gs pos="0">
                  <a:schemeClr val="lt2"/>
                </a:gs>
                <a:gs pos="100000">
                  <a:srgbClr val="63BE5D"/>
                </a:gs>
              </a:gsLst>
              <a:lin ang="5400000" scaled="0"/>
            </a:gradFill>
            <a:ln>
              <a:noFill/>
            </a:ln>
          </p:spPr>
        </p:sp>
        <p:sp>
          <p:nvSpPr>
            <p:cNvPr id="827" name="Google Shape;827;p32"/>
            <p:cNvSpPr/>
            <p:nvPr/>
          </p:nvSpPr>
          <p:spPr>
            <a:xfrm>
              <a:off x="1014413" y="1801813"/>
              <a:ext cx="214313" cy="755650"/>
            </a:xfrm>
            <a:custGeom>
              <a:rect b="b" l="l" r="r" t="t"/>
              <a:pathLst>
                <a:path extrusionOk="0" h="476" w="135">
                  <a:moveTo>
                    <a:pt x="12" y="476"/>
                  </a:moveTo>
                  <a:lnTo>
                    <a:pt x="0" y="476"/>
                  </a:lnTo>
                  <a:lnTo>
                    <a:pt x="0" y="128"/>
                  </a:lnTo>
                  <a:lnTo>
                    <a:pt x="126" y="0"/>
                  </a:lnTo>
                  <a:lnTo>
                    <a:pt x="135" y="9"/>
                  </a:lnTo>
                  <a:lnTo>
                    <a:pt x="12" y="131"/>
                  </a:lnTo>
                  <a:lnTo>
                    <a:pt x="12" y="476"/>
                  </a:lnTo>
                  <a:close/>
                </a:path>
              </a:pathLst>
            </a:custGeom>
            <a:gradFill>
              <a:gsLst>
                <a:gs pos="0">
                  <a:schemeClr val="lt2"/>
                </a:gs>
                <a:gs pos="100000">
                  <a:srgbClr val="63BE5D"/>
                </a:gs>
              </a:gsLst>
              <a:lin ang="5400000" scaled="0"/>
            </a:gradFill>
            <a:ln>
              <a:noFill/>
            </a:ln>
          </p:spPr>
        </p:sp>
        <p:sp>
          <p:nvSpPr>
            <p:cNvPr id="828" name="Google Shape;828;p32"/>
            <p:cNvSpPr/>
            <p:nvPr/>
          </p:nvSpPr>
          <p:spPr>
            <a:xfrm>
              <a:off x="938213" y="2547938"/>
              <a:ext cx="166688" cy="160338"/>
            </a:xfrm>
            <a:custGeom>
              <a:rect b="b" l="l" r="r" t="t"/>
              <a:pathLst>
                <a:path extrusionOk="0" h="34" w="35">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32"/>
            <p:cNvSpPr/>
            <p:nvPr/>
          </p:nvSpPr>
          <p:spPr>
            <a:xfrm>
              <a:off x="595313" y="4763"/>
              <a:ext cx="638175" cy="4025900"/>
            </a:xfrm>
            <a:custGeom>
              <a:rect b="b" l="l" r="r" t="t"/>
              <a:pathLst>
                <a:path extrusionOk="0" h="2536" w="402">
                  <a:moveTo>
                    <a:pt x="402" y="2536"/>
                  </a:moveTo>
                  <a:lnTo>
                    <a:pt x="387" y="2536"/>
                  </a:lnTo>
                  <a:lnTo>
                    <a:pt x="387" y="2311"/>
                  </a:lnTo>
                  <a:lnTo>
                    <a:pt x="0" y="1925"/>
                  </a:lnTo>
                  <a:lnTo>
                    <a:pt x="0" y="0"/>
                  </a:lnTo>
                  <a:lnTo>
                    <a:pt x="15" y="0"/>
                  </a:lnTo>
                  <a:lnTo>
                    <a:pt x="15" y="1916"/>
                  </a:lnTo>
                  <a:lnTo>
                    <a:pt x="402" y="2302"/>
                  </a:lnTo>
                  <a:lnTo>
                    <a:pt x="402" y="2536"/>
                  </a:lnTo>
                  <a:close/>
                </a:path>
              </a:pathLst>
            </a:custGeom>
            <a:gradFill>
              <a:gsLst>
                <a:gs pos="0">
                  <a:schemeClr val="lt2"/>
                </a:gs>
                <a:gs pos="100000">
                  <a:srgbClr val="63BE5D"/>
                </a:gs>
              </a:gsLst>
              <a:lin ang="5400000" scaled="0"/>
            </a:gradFill>
            <a:ln>
              <a:noFill/>
            </a:ln>
          </p:spPr>
        </p:sp>
        <p:sp>
          <p:nvSpPr>
            <p:cNvPr id="830" name="Google Shape;830;p32"/>
            <p:cNvSpPr/>
            <p:nvPr/>
          </p:nvSpPr>
          <p:spPr>
            <a:xfrm>
              <a:off x="1223963" y="1382713"/>
              <a:ext cx="142875" cy="476250"/>
            </a:xfrm>
            <a:custGeom>
              <a:rect b="b" l="l" r="r" t="t"/>
              <a:pathLst>
                <a:path extrusionOk="0" h="300" w="90">
                  <a:moveTo>
                    <a:pt x="90" y="300"/>
                  </a:moveTo>
                  <a:lnTo>
                    <a:pt x="78" y="300"/>
                  </a:lnTo>
                  <a:lnTo>
                    <a:pt x="78" y="84"/>
                  </a:lnTo>
                  <a:lnTo>
                    <a:pt x="0" y="9"/>
                  </a:lnTo>
                  <a:lnTo>
                    <a:pt x="9" y="0"/>
                  </a:lnTo>
                  <a:lnTo>
                    <a:pt x="90" y="81"/>
                  </a:lnTo>
                  <a:lnTo>
                    <a:pt x="90" y="300"/>
                  </a:lnTo>
                  <a:close/>
                </a:path>
              </a:pathLst>
            </a:custGeom>
            <a:gradFill>
              <a:gsLst>
                <a:gs pos="0">
                  <a:schemeClr val="lt2"/>
                </a:gs>
                <a:gs pos="100000">
                  <a:srgbClr val="63BE5D"/>
                </a:gs>
              </a:gsLst>
              <a:lin ang="5400000" scaled="0"/>
            </a:gradFill>
            <a:ln>
              <a:noFill/>
            </a:ln>
          </p:spPr>
        </p:sp>
        <p:sp>
          <p:nvSpPr>
            <p:cNvPr id="831" name="Google Shape;831;p32"/>
            <p:cNvSpPr/>
            <p:nvPr/>
          </p:nvSpPr>
          <p:spPr>
            <a:xfrm>
              <a:off x="1300163" y="1849438"/>
              <a:ext cx="109538" cy="107950"/>
            </a:xfrm>
            <a:custGeom>
              <a:rect b="b" l="l" r="r" t="t"/>
              <a:pathLst>
                <a:path extrusionOk="0" h="23" w="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32"/>
            <p:cNvSpPr/>
            <p:nvPr/>
          </p:nvSpPr>
          <p:spPr>
            <a:xfrm>
              <a:off x="280988" y="3417888"/>
              <a:ext cx="142875" cy="474663"/>
            </a:xfrm>
            <a:custGeom>
              <a:rect b="b" l="l" r="r" t="t"/>
              <a:pathLst>
                <a:path extrusionOk="0" h="299" w="90">
                  <a:moveTo>
                    <a:pt x="12" y="299"/>
                  </a:moveTo>
                  <a:lnTo>
                    <a:pt x="0" y="299"/>
                  </a:lnTo>
                  <a:lnTo>
                    <a:pt x="0" y="80"/>
                  </a:lnTo>
                  <a:lnTo>
                    <a:pt x="81" y="0"/>
                  </a:lnTo>
                  <a:lnTo>
                    <a:pt x="90" y="8"/>
                  </a:lnTo>
                  <a:lnTo>
                    <a:pt x="12" y="83"/>
                  </a:lnTo>
                  <a:lnTo>
                    <a:pt x="12" y="299"/>
                  </a:lnTo>
                  <a:close/>
                </a:path>
              </a:pathLst>
            </a:custGeom>
            <a:gradFill>
              <a:gsLst>
                <a:gs pos="0">
                  <a:schemeClr val="lt2"/>
                </a:gs>
                <a:gs pos="100000">
                  <a:srgbClr val="63BE5D"/>
                </a:gs>
              </a:gsLst>
              <a:lin ang="5400000" scaled="0"/>
            </a:gradFill>
            <a:ln>
              <a:noFill/>
            </a:ln>
          </p:spPr>
        </p:sp>
        <p:sp>
          <p:nvSpPr>
            <p:cNvPr id="833" name="Google Shape;833;p32"/>
            <p:cNvSpPr/>
            <p:nvPr/>
          </p:nvSpPr>
          <p:spPr>
            <a:xfrm>
              <a:off x="238125" y="3883025"/>
              <a:ext cx="109538" cy="109538"/>
            </a:xfrm>
            <a:custGeom>
              <a:rect b="b" l="l" r="r" t="t"/>
              <a:pathLst>
                <a:path extrusionOk="0" h="23" w="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p32"/>
            <p:cNvSpPr/>
            <p:nvPr/>
          </p:nvSpPr>
          <p:spPr>
            <a:xfrm>
              <a:off x="4763" y="2166938"/>
              <a:ext cx="114300" cy="452438"/>
            </a:xfrm>
            <a:custGeom>
              <a:rect b="b" l="l" r="r" t="t"/>
              <a:pathLst>
                <a:path extrusionOk="0" h="285" w="72">
                  <a:moveTo>
                    <a:pt x="6" y="285"/>
                  </a:moveTo>
                  <a:lnTo>
                    <a:pt x="0" y="276"/>
                  </a:lnTo>
                  <a:lnTo>
                    <a:pt x="60" y="216"/>
                  </a:lnTo>
                  <a:lnTo>
                    <a:pt x="60" y="0"/>
                  </a:lnTo>
                  <a:lnTo>
                    <a:pt x="72" y="0"/>
                  </a:lnTo>
                  <a:lnTo>
                    <a:pt x="72" y="222"/>
                  </a:lnTo>
                  <a:lnTo>
                    <a:pt x="6" y="285"/>
                  </a:lnTo>
                  <a:close/>
                </a:path>
              </a:pathLst>
            </a:custGeom>
            <a:gradFill>
              <a:gsLst>
                <a:gs pos="0">
                  <a:schemeClr val="lt2"/>
                </a:gs>
                <a:gs pos="100000">
                  <a:srgbClr val="63BE5D"/>
                </a:gs>
              </a:gsLst>
              <a:lin ang="5400000" scaled="0"/>
            </a:gradFill>
            <a:ln>
              <a:noFill/>
            </a:ln>
          </p:spPr>
        </p:sp>
        <p:sp>
          <p:nvSpPr>
            <p:cNvPr id="835" name="Google Shape;835;p32"/>
            <p:cNvSpPr/>
            <p:nvPr/>
          </p:nvSpPr>
          <p:spPr>
            <a:xfrm>
              <a:off x="52388" y="2066925"/>
              <a:ext cx="109538" cy="109538"/>
            </a:xfrm>
            <a:custGeom>
              <a:rect b="b" l="l" r="r" t="t"/>
              <a:pathLst>
                <a:path extrusionOk="0" h="23" w="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p32"/>
            <p:cNvSpPr/>
            <p:nvPr/>
          </p:nvSpPr>
          <p:spPr>
            <a:xfrm>
              <a:off x="1228725" y="4662488"/>
              <a:ext cx="23813" cy="2181225"/>
            </a:xfrm>
            <a:prstGeom prst="rect">
              <a:avLst/>
            </a:pr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p32"/>
            <p:cNvSpPr/>
            <p:nvPr/>
          </p:nvSpPr>
          <p:spPr>
            <a:xfrm>
              <a:off x="1319213" y="5041900"/>
              <a:ext cx="371475" cy="1801813"/>
            </a:xfrm>
            <a:custGeom>
              <a:rect b="b" l="l" r="r" t="t"/>
              <a:pathLst>
                <a:path extrusionOk="0" h="1135" w="234">
                  <a:moveTo>
                    <a:pt x="15" y="1135"/>
                  </a:moveTo>
                  <a:lnTo>
                    <a:pt x="0" y="1135"/>
                  </a:lnTo>
                  <a:lnTo>
                    <a:pt x="0" y="515"/>
                  </a:lnTo>
                  <a:lnTo>
                    <a:pt x="0" y="512"/>
                  </a:lnTo>
                  <a:lnTo>
                    <a:pt x="219" y="0"/>
                  </a:lnTo>
                  <a:lnTo>
                    <a:pt x="234" y="6"/>
                  </a:lnTo>
                  <a:lnTo>
                    <a:pt x="15" y="518"/>
                  </a:lnTo>
                  <a:lnTo>
                    <a:pt x="15" y="1135"/>
                  </a:lnTo>
                  <a:close/>
                </a:path>
              </a:pathLst>
            </a:custGeom>
            <a:gradFill>
              <a:gsLst>
                <a:gs pos="0">
                  <a:schemeClr val="lt2"/>
                </a:gs>
                <a:gs pos="100000">
                  <a:srgbClr val="63BE5D"/>
                </a:gs>
              </a:gsLst>
              <a:lin ang="5400000" scaled="0"/>
            </a:gradFill>
            <a:ln>
              <a:noFill/>
            </a:ln>
          </p:spPr>
        </p:sp>
        <p:sp>
          <p:nvSpPr>
            <p:cNvPr id="838" name="Google Shape;838;p32"/>
            <p:cNvSpPr/>
            <p:nvPr/>
          </p:nvSpPr>
          <p:spPr>
            <a:xfrm>
              <a:off x="1147763" y="44815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p32"/>
            <p:cNvSpPr/>
            <p:nvPr/>
          </p:nvSpPr>
          <p:spPr>
            <a:xfrm>
              <a:off x="819150" y="3983038"/>
              <a:ext cx="347663" cy="2860675"/>
            </a:xfrm>
            <a:custGeom>
              <a:rect b="b" l="l" r="r" t="t"/>
              <a:pathLst>
                <a:path extrusionOk="0" h="1802" w="219">
                  <a:moveTo>
                    <a:pt x="219" y="1802"/>
                  </a:moveTo>
                  <a:lnTo>
                    <a:pt x="201" y="1802"/>
                  </a:lnTo>
                  <a:lnTo>
                    <a:pt x="201" y="1185"/>
                  </a:lnTo>
                  <a:lnTo>
                    <a:pt x="0" y="3"/>
                  </a:lnTo>
                  <a:lnTo>
                    <a:pt x="15" y="0"/>
                  </a:lnTo>
                  <a:lnTo>
                    <a:pt x="219" y="1185"/>
                  </a:lnTo>
                  <a:lnTo>
                    <a:pt x="219" y="1802"/>
                  </a:lnTo>
                  <a:close/>
                </a:path>
              </a:pathLst>
            </a:custGeom>
            <a:gradFill>
              <a:gsLst>
                <a:gs pos="0">
                  <a:schemeClr val="lt2"/>
                </a:gs>
                <a:gs pos="100000">
                  <a:srgbClr val="63BE5D"/>
                </a:gs>
              </a:gsLst>
              <a:lin ang="5400000" scaled="0"/>
            </a:gradFill>
            <a:ln>
              <a:noFill/>
            </a:ln>
          </p:spPr>
        </p:sp>
        <p:sp>
          <p:nvSpPr>
            <p:cNvPr id="840" name="Google Shape;840;p32"/>
            <p:cNvSpPr/>
            <p:nvPr/>
          </p:nvSpPr>
          <p:spPr>
            <a:xfrm>
              <a:off x="728663" y="3806825"/>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32"/>
            <p:cNvSpPr/>
            <p:nvPr/>
          </p:nvSpPr>
          <p:spPr>
            <a:xfrm>
              <a:off x="1624013" y="486727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p32"/>
            <p:cNvSpPr/>
            <p:nvPr/>
          </p:nvSpPr>
          <p:spPr>
            <a:xfrm>
              <a:off x="1404938" y="5422900"/>
              <a:ext cx="371475" cy="1425575"/>
            </a:xfrm>
            <a:custGeom>
              <a:rect b="b" l="l" r="r" t="t"/>
              <a:pathLst>
                <a:path extrusionOk="0" h="898" w="234">
                  <a:moveTo>
                    <a:pt x="18" y="898"/>
                  </a:moveTo>
                  <a:lnTo>
                    <a:pt x="0" y="898"/>
                  </a:lnTo>
                  <a:lnTo>
                    <a:pt x="0" y="515"/>
                  </a:lnTo>
                  <a:lnTo>
                    <a:pt x="0" y="512"/>
                  </a:lnTo>
                  <a:lnTo>
                    <a:pt x="222" y="0"/>
                  </a:lnTo>
                  <a:lnTo>
                    <a:pt x="234" y="6"/>
                  </a:lnTo>
                  <a:lnTo>
                    <a:pt x="18" y="518"/>
                  </a:lnTo>
                  <a:lnTo>
                    <a:pt x="18" y="898"/>
                  </a:lnTo>
                  <a:close/>
                </a:path>
              </a:pathLst>
            </a:custGeom>
            <a:gradFill>
              <a:gsLst>
                <a:gs pos="0">
                  <a:schemeClr val="lt2"/>
                </a:gs>
                <a:gs pos="100000">
                  <a:srgbClr val="63BE5D"/>
                </a:gs>
              </a:gsLst>
              <a:lin ang="5400000" scaled="0"/>
            </a:gradFill>
            <a:ln>
              <a:noFill/>
            </a:ln>
          </p:spPr>
        </p:sp>
        <p:sp>
          <p:nvSpPr>
            <p:cNvPr id="843" name="Google Shape;843;p32"/>
            <p:cNvSpPr/>
            <p:nvPr/>
          </p:nvSpPr>
          <p:spPr>
            <a:xfrm>
              <a:off x="1666875" y="5945188"/>
              <a:ext cx="152400" cy="912813"/>
            </a:xfrm>
            <a:custGeom>
              <a:rect b="b" l="l" r="r" t="t"/>
              <a:pathLst>
                <a:path extrusionOk="0" h="575" w="96">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63BE5D"/>
                </a:gs>
              </a:gsLst>
              <a:lin ang="5400000" scaled="0"/>
            </a:gradFill>
            <a:ln>
              <a:noFill/>
            </a:ln>
          </p:spPr>
        </p:sp>
        <p:sp>
          <p:nvSpPr>
            <p:cNvPr id="844" name="Google Shape;844;p32"/>
            <p:cNvSpPr/>
            <p:nvPr/>
          </p:nvSpPr>
          <p:spPr>
            <a:xfrm>
              <a:off x="1709738" y="52466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p32"/>
            <p:cNvSpPr/>
            <p:nvPr/>
          </p:nvSpPr>
          <p:spPr>
            <a:xfrm>
              <a:off x="1709738" y="57642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 name="Google Shape;846;p32"/>
            <p:cNvSpPr/>
            <p:nvPr/>
          </p:nvSpPr>
          <p:spPr>
            <a:xfrm>
              <a:off x="1766888" y="6330950"/>
              <a:ext cx="419100" cy="527050"/>
            </a:xfrm>
            <a:custGeom>
              <a:rect b="b" l="l" r="r" t="t"/>
              <a:pathLst>
                <a:path extrusionOk="0" h="332" w="264">
                  <a:moveTo>
                    <a:pt x="12" y="332"/>
                  </a:moveTo>
                  <a:lnTo>
                    <a:pt x="0" y="326"/>
                  </a:lnTo>
                  <a:lnTo>
                    <a:pt x="45" y="206"/>
                  </a:lnTo>
                  <a:lnTo>
                    <a:pt x="255" y="0"/>
                  </a:lnTo>
                  <a:lnTo>
                    <a:pt x="264" y="12"/>
                  </a:lnTo>
                  <a:lnTo>
                    <a:pt x="60" y="215"/>
                  </a:lnTo>
                  <a:lnTo>
                    <a:pt x="12" y="332"/>
                  </a:lnTo>
                  <a:close/>
                </a:path>
              </a:pathLst>
            </a:custGeom>
            <a:gradFill>
              <a:gsLst>
                <a:gs pos="0">
                  <a:schemeClr val="lt2"/>
                </a:gs>
                <a:gs pos="100000">
                  <a:srgbClr val="63BE5D"/>
                </a:gs>
              </a:gsLst>
              <a:lin ang="5400000" scaled="0"/>
            </a:gradFill>
            <a:ln>
              <a:noFill/>
            </a:ln>
          </p:spPr>
        </p:sp>
        <p:sp>
          <p:nvSpPr>
            <p:cNvPr id="847" name="Google Shape;847;p32"/>
            <p:cNvSpPr/>
            <p:nvPr/>
          </p:nvSpPr>
          <p:spPr>
            <a:xfrm>
              <a:off x="2147888" y="6221413"/>
              <a:ext cx="157163" cy="147638"/>
            </a:xfrm>
            <a:custGeom>
              <a:rect b="b" l="l" r="r" t="t"/>
              <a:pathLst>
                <a:path extrusionOk="0" h="31" w="33">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p32"/>
            <p:cNvSpPr/>
            <p:nvPr/>
          </p:nvSpPr>
          <p:spPr>
            <a:xfrm>
              <a:off x="504825" y="9525"/>
              <a:ext cx="233363" cy="5103813"/>
            </a:xfrm>
            <a:custGeom>
              <a:rect b="b" l="l" r="r" t="t"/>
              <a:pathLst>
                <a:path extrusionOk="0" h="3215" w="147">
                  <a:moveTo>
                    <a:pt x="132" y="3215"/>
                  </a:moveTo>
                  <a:lnTo>
                    <a:pt x="129" y="2754"/>
                  </a:lnTo>
                  <a:lnTo>
                    <a:pt x="0" y="1901"/>
                  </a:lnTo>
                  <a:lnTo>
                    <a:pt x="0" y="0"/>
                  </a:lnTo>
                  <a:lnTo>
                    <a:pt x="15" y="0"/>
                  </a:lnTo>
                  <a:lnTo>
                    <a:pt x="15" y="1898"/>
                  </a:lnTo>
                  <a:lnTo>
                    <a:pt x="144" y="2754"/>
                  </a:lnTo>
                  <a:lnTo>
                    <a:pt x="147" y="3215"/>
                  </a:lnTo>
                  <a:lnTo>
                    <a:pt x="132" y="3215"/>
                  </a:lnTo>
                  <a:close/>
                </a:path>
              </a:pathLst>
            </a:custGeom>
            <a:gradFill>
              <a:gsLst>
                <a:gs pos="0">
                  <a:schemeClr val="lt2"/>
                </a:gs>
                <a:gs pos="100000">
                  <a:srgbClr val="63BE5D"/>
                </a:gs>
              </a:gsLst>
              <a:lin ang="5400000" scaled="0"/>
            </a:gradFill>
            <a:ln>
              <a:noFill/>
            </a:ln>
          </p:spPr>
        </p:sp>
        <p:sp>
          <p:nvSpPr>
            <p:cNvPr id="849" name="Google Shape;849;p32"/>
            <p:cNvSpPr/>
            <p:nvPr/>
          </p:nvSpPr>
          <p:spPr>
            <a:xfrm>
              <a:off x="633413" y="5103813"/>
              <a:ext cx="185738" cy="185738"/>
            </a:xfrm>
            <a:custGeom>
              <a:rect b="b" l="l" r="r" t="t"/>
              <a:pathLst>
                <a:path extrusionOk="0" h="39" w="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50" name="Google Shape;850;p32"/>
          <p:cNvGrpSpPr/>
          <p:nvPr/>
        </p:nvGrpSpPr>
        <p:grpSpPr>
          <a:xfrm>
            <a:off x="0" y="-1"/>
            <a:ext cx="12192003" cy="6858001"/>
            <a:chOff x="0" y="-1"/>
            <a:chExt cx="12192003" cy="6858001"/>
          </a:xfrm>
        </p:grpSpPr>
        <p:sp>
          <p:nvSpPr>
            <p:cNvPr id="851" name="Google Shape;851;p32"/>
            <p:cNvSpPr/>
            <p:nvPr/>
          </p:nvSpPr>
          <p:spPr>
            <a:xfrm>
              <a:off x="1" y="-1"/>
              <a:ext cx="12192000" cy="6858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wentieth Century"/>
                <a:ea typeface="Twentieth Century"/>
                <a:cs typeface="Twentieth Century"/>
                <a:sym typeface="Twentieth Century"/>
              </a:endParaRPr>
            </a:p>
          </p:txBody>
        </p:sp>
        <p:pic>
          <p:nvPicPr>
            <p:cNvPr id="852" name="Google Shape;852;p32"/>
            <p:cNvPicPr preferRelativeResize="0"/>
            <p:nvPr/>
          </p:nvPicPr>
          <p:blipFill rotWithShape="1">
            <a:blip r:embed="rId4">
              <a:alphaModFix amt="30000"/>
            </a:blip>
            <a:srcRect b="0" l="0" r="0" t="0"/>
            <a:stretch/>
          </p:blipFill>
          <p:spPr>
            <a:xfrm>
              <a:off x="0" y="-1"/>
              <a:ext cx="12192003" cy="6858001"/>
            </a:xfrm>
            <a:prstGeom prst="rect">
              <a:avLst/>
            </a:prstGeom>
            <a:noFill/>
            <a:ln>
              <a:noFill/>
            </a:ln>
          </p:spPr>
        </p:pic>
      </p:grpSp>
      <p:sp>
        <p:nvSpPr>
          <p:cNvPr id="853" name="Google Shape;853;p32"/>
          <p:cNvSpPr txBox="1"/>
          <p:nvPr>
            <p:ph type="title"/>
          </p:nvPr>
        </p:nvSpPr>
        <p:spPr>
          <a:xfrm>
            <a:off x="7681532" y="1122362"/>
            <a:ext cx="4281868" cy="3810001"/>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Twentieth Century"/>
              <a:buNone/>
            </a:pPr>
            <a:r>
              <a:rPr lang="en-US" sz="4100">
                <a:latin typeface="Times New Roman"/>
                <a:ea typeface="Times New Roman"/>
                <a:cs typeface="Times New Roman"/>
                <a:sym typeface="Times New Roman"/>
              </a:rPr>
              <a:t>Incorporating </a:t>
            </a:r>
            <a:r>
              <a:rPr lang="en-US" sz="4100" cap="none">
                <a:latin typeface="Times New Roman"/>
                <a:ea typeface="Times New Roman"/>
                <a:cs typeface="Times New Roman"/>
                <a:sym typeface="Times New Roman"/>
              </a:rPr>
              <a:t>Plant guilds…</a:t>
            </a:r>
            <a:br>
              <a:rPr lang="en-US" sz="4100" cap="none">
                <a:latin typeface="Times New Roman"/>
                <a:ea typeface="Times New Roman"/>
                <a:cs typeface="Times New Roman"/>
                <a:sym typeface="Times New Roman"/>
              </a:rPr>
            </a:br>
            <a:r>
              <a:rPr lang="en-US" sz="4100" cap="none">
                <a:latin typeface="Times New Roman"/>
                <a:ea typeface="Times New Roman"/>
                <a:cs typeface="Times New Roman"/>
                <a:sym typeface="Times New Roman"/>
              </a:rPr>
              <a:t> </a:t>
            </a:r>
            <a:r>
              <a:rPr lang="en-US" cap="none">
                <a:latin typeface="Times New Roman"/>
                <a:ea typeface="Times New Roman"/>
                <a:cs typeface="Times New Roman"/>
                <a:sym typeface="Times New Roman"/>
              </a:rPr>
              <a:t>* Nitrogen fixers</a:t>
            </a:r>
            <a:br>
              <a:rPr lang="en-US" cap="none">
                <a:latin typeface="Times New Roman"/>
                <a:ea typeface="Times New Roman"/>
                <a:cs typeface="Times New Roman"/>
                <a:sym typeface="Times New Roman"/>
              </a:rPr>
            </a:br>
            <a:r>
              <a:rPr lang="en-US" cap="none">
                <a:latin typeface="Times New Roman"/>
                <a:ea typeface="Times New Roman"/>
                <a:cs typeface="Times New Roman"/>
                <a:sym typeface="Times New Roman"/>
              </a:rPr>
              <a:t> * Pollinator plants</a:t>
            </a:r>
            <a:br>
              <a:rPr lang="en-US" cap="none">
                <a:latin typeface="Times New Roman"/>
                <a:ea typeface="Times New Roman"/>
                <a:cs typeface="Times New Roman"/>
                <a:sym typeface="Times New Roman"/>
              </a:rPr>
            </a:br>
            <a:r>
              <a:rPr lang="en-US" cap="none">
                <a:latin typeface="Times New Roman"/>
                <a:ea typeface="Times New Roman"/>
                <a:cs typeface="Times New Roman"/>
                <a:sym typeface="Times New Roman"/>
              </a:rPr>
              <a:t> * Deep-rooted plants</a:t>
            </a:r>
            <a:br>
              <a:rPr lang="en-US" cap="none">
                <a:latin typeface="Times New Roman"/>
                <a:ea typeface="Times New Roman"/>
                <a:cs typeface="Times New Roman"/>
                <a:sym typeface="Times New Roman"/>
              </a:rPr>
            </a:br>
            <a:r>
              <a:rPr lang="en-US" cap="none">
                <a:latin typeface="Times New Roman"/>
                <a:ea typeface="Times New Roman"/>
                <a:cs typeface="Times New Roman"/>
                <a:sym typeface="Times New Roman"/>
              </a:rPr>
              <a:t> * Mulchers</a:t>
            </a:r>
            <a:br>
              <a:rPr lang="en-US" cap="none">
                <a:latin typeface="Times New Roman"/>
                <a:ea typeface="Times New Roman"/>
                <a:cs typeface="Times New Roman"/>
                <a:sym typeface="Times New Roman"/>
              </a:rPr>
            </a:br>
            <a:r>
              <a:rPr lang="en-US" cap="none">
                <a:latin typeface="Times New Roman"/>
                <a:ea typeface="Times New Roman"/>
                <a:cs typeface="Times New Roman"/>
                <a:sym typeface="Times New Roman"/>
              </a:rPr>
              <a:t> * Repellers</a:t>
            </a:r>
            <a:br>
              <a:rPr lang="en-US" cap="none">
                <a:latin typeface="Times New Roman"/>
                <a:ea typeface="Times New Roman"/>
                <a:cs typeface="Times New Roman"/>
                <a:sym typeface="Times New Roman"/>
              </a:rPr>
            </a:br>
            <a:r>
              <a:rPr lang="en-US" cap="none">
                <a:latin typeface="Times New Roman"/>
                <a:ea typeface="Times New Roman"/>
                <a:cs typeface="Times New Roman"/>
                <a:sym typeface="Times New Roman"/>
              </a:rPr>
              <a:t> * Suppressors</a:t>
            </a:r>
            <a:endParaRPr sz="4100" cap="none">
              <a:latin typeface="Times New Roman"/>
              <a:ea typeface="Times New Roman"/>
              <a:cs typeface="Times New Roman"/>
              <a:sym typeface="Times New Roman"/>
            </a:endParaRPr>
          </a:p>
        </p:txBody>
      </p:sp>
      <p:pic>
        <p:nvPicPr>
          <p:cNvPr descr="A close up of a plant&#10;&#10;Description automatically generated" id="854" name="Google Shape;854;p32"/>
          <p:cNvPicPr preferRelativeResize="0"/>
          <p:nvPr/>
        </p:nvPicPr>
        <p:blipFill rotWithShape="1">
          <a:blip r:embed="rId5">
            <a:alphaModFix/>
          </a:blip>
          <a:srcRect b="0" l="598" r="1033" t="0"/>
          <a:stretch/>
        </p:blipFill>
        <p:spPr>
          <a:xfrm>
            <a:off x="-5597" y="10"/>
            <a:ext cx="7558541" cy="6857990"/>
          </a:xfrm>
          <a:prstGeom prst="rect">
            <a:avLst/>
          </a:prstGeom>
          <a:noFill/>
          <a:ln>
            <a:noFill/>
          </a:ln>
        </p:spPr>
      </p:pic>
      <p:grpSp>
        <p:nvGrpSpPr>
          <p:cNvPr id="855" name="Google Shape;855;p32"/>
          <p:cNvGrpSpPr/>
          <p:nvPr/>
        </p:nvGrpSpPr>
        <p:grpSpPr>
          <a:xfrm>
            <a:off x="0" y="0"/>
            <a:ext cx="2305051" cy="6858001"/>
            <a:chOff x="0" y="0"/>
            <a:chExt cx="2305051" cy="6858001"/>
          </a:xfrm>
        </p:grpSpPr>
        <p:sp>
          <p:nvSpPr>
            <p:cNvPr id="856" name="Google Shape;856;p32"/>
            <p:cNvSpPr/>
            <p:nvPr/>
          </p:nvSpPr>
          <p:spPr>
            <a:xfrm>
              <a:off x="1209675" y="4763"/>
              <a:ext cx="23813" cy="2181225"/>
            </a:xfrm>
            <a:prstGeom prst="rect">
              <a:avLst/>
            </a:pr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 name="Google Shape;857;p32"/>
            <p:cNvSpPr/>
            <p:nvPr/>
          </p:nvSpPr>
          <p:spPr>
            <a:xfrm>
              <a:off x="1128713" y="217646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 name="Google Shape;858;p32"/>
            <p:cNvSpPr/>
            <p:nvPr/>
          </p:nvSpPr>
          <p:spPr>
            <a:xfrm>
              <a:off x="1123950" y="4021138"/>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 name="Google Shape;859;p32"/>
            <p:cNvSpPr/>
            <p:nvPr/>
          </p:nvSpPr>
          <p:spPr>
            <a:xfrm>
              <a:off x="414338" y="9525"/>
              <a:ext cx="28575" cy="4481513"/>
            </a:xfrm>
            <a:prstGeom prst="rect">
              <a:avLst/>
            </a:pr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 name="Google Shape;860;p32"/>
            <p:cNvSpPr/>
            <p:nvPr/>
          </p:nvSpPr>
          <p:spPr>
            <a:xfrm>
              <a:off x="333375" y="44815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p32"/>
            <p:cNvSpPr/>
            <p:nvPr/>
          </p:nvSpPr>
          <p:spPr>
            <a:xfrm>
              <a:off x="190500" y="9525"/>
              <a:ext cx="152400" cy="908050"/>
            </a:xfrm>
            <a:custGeom>
              <a:rect b="b" l="l" r="r" t="t"/>
              <a:pathLst>
                <a:path extrusionOk="0" h="572" w="96">
                  <a:moveTo>
                    <a:pt x="15" y="572"/>
                  </a:moveTo>
                  <a:lnTo>
                    <a:pt x="0" y="566"/>
                  </a:lnTo>
                  <a:lnTo>
                    <a:pt x="81" y="380"/>
                  </a:lnTo>
                  <a:lnTo>
                    <a:pt x="81" y="0"/>
                  </a:lnTo>
                  <a:lnTo>
                    <a:pt x="96" y="0"/>
                  </a:lnTo>
                  <a:lnTo>
                    <a:pt x="96" y="383"/>
                  </a:lnTo>
                  <a:lnTo>
                    <a:pt x="15" y="572"/>
                  </a:lnTo>
                  <a:close/>
                </a:path>
              </a:pathLst>
            </a:custGeom>
            <a:solidFill>
              <a:schemeClr val="lt1">
                <a:alpha val="69411"/>
              </a:schemeClr>
            </a:solidFill>
            <a:ln>
              <a:noFill/>
            </a:ln>
          </p:spPr>
        </p:sp>
        <p:sp>
          <p:nvSpPr>
            <p:cNvPr id="862" name="Google Shape;862;p32"/>
            <p:cNvSpPr/>
            <p:nvPr/>
          </p:nvSpPr>
          <p:spPr>
            <a:xfrm>
              <a:off x="1290638" y="14288"/>
              <a:ext cx="376238" cy="1801813"/>
            </a:xfrm>
            <a:custGeom>
              <a:rect b="b" l="l" r="r" t="t"/>
              <a:pathLst>
                <a:path extrusionOk="0" h="1135" w="237">
                  <a:moveTo>
                    <a:pt x="222" y="1135"/>
                  </a:moveTo>
                  <a:lnTo>
                    <a:pt x="0" y="620"/>
                  </a:lnTo>
                  <a:lnTo>
                    <a:pt x="0" y="0"/>
                  </a:lnTo>
                  <a:lnTo>
                    <a:pt x="18" y="0"/>
                  </a:lnTo>
                  <a:lnTo>
                    <a:pt x="18" y="617"/>
                  </a:lnTo>
                  <a:lnTo>
                    <a:pt x="237" y="1129"/>
                  </a:lnTo>
                  <a:lnTo>
                    <a:pt x="222" y="1135"/>
                  </a:lnTo>
                  <a:close/>
                </a:path>
              </a:pathLst>
            </a:custGeom>
            <a:solidFill>
              <a:schemeClr val="lt1">
                <a:alpha val="69411"/>
              </a:schemeClr>
            </a:solidFill>
            <a:ln>
              <a:noFill/>
            </a:ln>
          </p:spPr>
        </p:sp>
        <p:sp>
          <p:nvSpPr>
            <p:cNvPr id="863" name="Google Shape;863;p32"/>
            <p:cNvSpPr/>
            <p:nvPr/>
          </p:nvSpPr>
          <p:spPr>
            <a:xfrm>
              <a:off x="1600200" y="1801813"/>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 name="Google Shape;864;p32"/>
            <p:cNvSpPr/>
            <p:nvPr/>
          </p:nvSpPr>
          <p:spPr>
            <a:xfrm>
              <a:off x="1381125" y="9525"/>
              <a:ext cx="371475" cy="1425575"/>
            </a:xfrm>
            <a:custGeom>
              <a:rect b="b" l="l" r="r" t="t"/>
              <a:pathLst>
                <a:path extrusionOk="0" h="898" w="234">
                  <a:moveTo>
                    <a:pt x="219" y="898"/>
                  </a:moveTo>
                  <a:lnTo>
                    <a:pt x="0" y="383"/>
                  </a:lnTo>
                  <a:lnTo>
                    <a:pt x="0" y="0"/>
                  </a:lnTo>
                  <a:lnTo>
                    <a:pt x="15" y="0"/>
                  </a:lnTo>
                  <a:lnTo>
                    <a:pt x="15" y="380"/>
                  </a:lnTo>
                  <a:lnTo>
                    <a:pt x="234" y="892"/>
                  </a:lnTo>
                  <a:lnTo>
                    <a:pt x="219" y="898"/>
                  </a:lnTo>
                  <a:close/>
                </a:path>
              </a:pathLst>
            </a:custGeom>
            <a:solidFill>
              <a:schemeClr val="lt1">
                <a:alpha val="69411"/>
              </a:schemeClr>
            </a:solidFill>
            <a:ln>
              <a:noFill/>
            </a:ln>
          </p:spPr>
        </p:sp>
        <p:sp>
          <p:nvSpPr>
            <p:cNvPr id="865" name="Google Shape;865;p32"/>
            <p:cNvSpPr/>
            <p:nvPr/>
          </p:nvSpPr>
          <p:spPr>
            <a:xfrm>
              <a:off x="1643063" y="0"/>
              <a:ext cx="152400" cy="912813"/>
            </a:xfrm>
            <a:custGeom>
              <a:rect b="b" l="l" r="r" t="t"/>
              <a:pathLst>
                <a:path extrusionOk="0" h="575" w="96">
                  <a:moveTo>
                    <a:pt x="96" y="575"/>
                  </a:moveTo>
                  <a:lnTo>
                    <a:pt x="78" y="575"/>
                  </a:lnTo>
                  <a:lnTo>
                    <a:pt x="78" y="192"/>
                  </a:lnTo>
                  <a:lnTo>
                    <a:pt x="0" y="6"/>
                  </a:lnTo>
                  <a:lnTo>
                    <a:pt x="15" y="0"/>
                  </a:lnTo>
                  <a:lnTo>
                    <a:pt x="96" y="189"/>
                  </a:lnTo>
                  <a:lnTo>
                    <a:pt x="96" y="575"/>
                  </a:lnTo>
                  <a:close/>
                </a:path>
              </a:pathLst>
            </a:custGeom>
            <a:solidFill>
              <a:schemeClr val="lt1">
                <a:alpha val="69411"/>
              </a:schemeClr>
            </a:solidFill>
            <a:ln>
              <a:noFill/>
            </a:ln>
          </p:spPr>
        </p:sp>
        <p:sp>
          <p:nvSpPr>
            <p:cNvPr id="866" name="Google Shape;866;p32"/>
            <p:cNvSpPr/>
            <p:nvPr/>
          </p:nvSpPr>
          <p:spPr>
            <a:xfrm>
              <a:off x="1685925" y="14208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 name="Google Shape;867;p32"/>
            <p:cNvSpPr/>
            <p:nvPr/>
          </p:nvSpPr>
          <p:spPr>
            <a:xfrm>
              <a:off x="1685925" y="9032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 name="Google Shape;868;p32"/>
            <p:cNvSpPr/>
            <p:nvPr/>
          </p:nvSpPr>
          <p:spPr>
            <a:xfrm>
              <a:off x="1743075" y="4763"/>
              <a:ext cx="419100" cy="522288"/>
            </a:xfrm>
            <a:custGeom>
              <a:rect b="b" l="l" r="r" t="t"/>
              <a:pathLst>
                <a:path extrusionOk="0" h="329" w="264">
                  <a:moveTo>
                    <a:pt x="252" y="329"/>
                  </a:moveTo>
                  <a:lnTo>
                    <a:pt x="45" y="120"/>
                  </a:lnTo>
                  <a:lnTo>
                    <a:pt x="0" y="6"/>
                  </a:lnTo>
                  <a:lnTo>
                    <a:pt x="15" y="0"/>
                  </a:lnTo>
                  <a:lnTo>
                    <a:pt x="60" y="111"/>
                  </a:lnTo>
                  <a:lnTo>
                    <a:pt x="264" y="317"/>
                  </a:lnTo>
                  <a:lnTo>
                    <a:pt x="252" y="329"/>
                  </a:lnTo>
                  <a:close/>
                </a:path>
              </a:pathLst>
            </a:custGeom>
            <a:solidFill>
              <a:schemeClr val="lt1">
                <a:alpha val="69411"/>
              </a:schemeClr>
            </a:solidFill>
            <a:ln>
              <a:noFill/>
            </a:ln>
          </p:spPr>
        </p:sp>
        <p:sp>
          <p:nvSpPr>
            <p:cNvPr id="869" name="Google Shape;869;p32"/>
            <p:cNvSpPr/>
            <p:nvPr/>
          </p:nvSpPr>
          <p:spPr>
            <a:xfrm>
              <a:off x="2119313" y="488950"/>
              <a:ext cx="161925" cy="147638"/>
            </a:xfrm>
            <a:custGeom>
              <a:rect b="b" l="l" r="r" t="t"/>
              <a:pathLst>
                <a:path extrusionOk="0" h="31" w="34">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p32"/>
            <p:cNvSpPr/>
            <p:nvPr/>
          </p:nvSpPr>
          <p:spPr>
            <a:xfrm>
              <a:off x="952500" y="4763"/>
              <a:ext cx="152400" cy="908050"/>
            </a:xfrm>
            <a:custGeom>
              <a:rect b="b" l="l" r="r" t="t"/>
              <a:pathLst>
                <a:path extrusionOk="0" h="572" w="96">
                  <a:moveTo>
                    <a:pt x="15" y="572"/>
                  </a:moveTo>
                  <a:lnTo>
                    <a:pt x="0" y="572"/>
                  </a:lnTo>
                  <a:lnTo>
                    <a:pt x="0" y="189"/>
                  </a:lnTo>
                  <a:lnTo>
                    <a:pt x="81" y="0"/>
                  </a:lnTo>
                  <a:lnTo>
                    <a:pt x="96" y="6"/>
                  </a:lnTo>
                  <a:lnTo>
                    <a:pt x="15" y="192"/>
                  </a:lnTo>
                  <a:lnTo>
                    <a:pt x="15" y="572"/>
                  </a:lnTo>
                  <a:close/>
                </a:path>
              </a:pathLst>
            </a:custGeom>
            <a:solidFill>
              <a:schemeClr val="lt1">
                <a:alpha val="69411"/>
              </a:schemeClr>
            </a:solidFill>
            <a:ln>
              <a:noFill/>
            </a:ln>
          </p:spPr>
        </p:sp>
        <p:sp>
          <p:nvSpPr>
            <p:cNvPr id="871" name="Google Shape;871;p32"/>
            <p:cNvSpPr/>
            <p:nvPr/>
          </p:nvSpPr>
          <p:spPr>
            <a:xfrm>
              <a:off x="866775" y="9032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2" name="Google Shape;872;p32"/>
            <p:cNvSpPr/>
            <p:nvPr/>
          </p:nvSpPr>
          <p:spPr>
            <a:xfrm>
              <a:off x="890588" y="155416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3" name="Google Shape;873;p32"/>
            <p:cNvSpPr/>
            <p:nvPr/>
          </p:nvSpPr>
          <p:spPr>
            <a:xfrm>
              <a:off x="738188" y="5622925"/>
              <a:ext cx="338138" cy="1216025"/>
            </a:xfrm>
            <a:custGeom>
              <a:rect b="b" l="l" r="r" t="t"/>
              <a:pathLst>
                <a:path extrusionOk="0" h="766" w="213">
                  <a:moveTo>
                    <a:pt x="213" y="766"/>
                  </a:moveTo>
                  <a:lnTo>
                    <a:pt x="195" y="766"/>
                  </a:lnTo>
                  <a:lnTo>
                    <a:pt x="195" y="464"/>
                  </a:lnTo>
                  <a:lnTo>
                    <a:pt x="0" y="6"/>
                  </a:lnTo>
                  <a:lnTo>
                    <a:pt x="12" y="0"/>
                  </a:lnTo>
                  <a:lnTo>
                    <a:pt x="213" y="461"/>
                  </a:lnTo>
                  <a:lnTo>
                    <a:pt x="213" y="766"/>
                  </a:lnTo>
                  <a:close/>
                </a:path>
              </a:pathLst>
            </a:custGeom>
            <a:solidFill>
              <a:schemeClr val="lt1">
                <a:alpha val="69411"/>
              </a:schemeClr>
            </a:solidFill>
            <a:ln>
              <a:noFill/>
            </a:ln>
          </p:spPr>
        </p:sp>
        <p:sp>
          <p:nvSpPr>
            <p:cNvPr id="874" name="Google Shape;874;p32"/>
            <p:cNvSpPr/>
            <p:nvPr/>
          </p:nvSpPr>
          <p:spPr>
            <a:xfrm>
              <a:off x="647700" y="5480050"/>
              <a:ext cx="157163" cy="157163"/>
            </a:xfrm>
            <a:custGeom>
              <a:rect b="b" l="l" r="r" t="t"/>
              <a:pathLst>
                <a:path extrusionOk="0" h="33" w="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5" name="Google Shape;875;p32"/>
            <p:cNvSpPr/>
            <p:nvPr/>
          </p:nvSpPr>
          <p:spPr>
            <a:xfrm>
              <a:off x="66675" y="903288"/>
              <a:ext cx="190500" cy="190500"/>
            </a:xfrm>
            <a:custGeom>
              <a:rect b="b" l="l" r="r" t="t"/>
              <a:pathLst>
                <a:path extrusionOk="0" h="40" w="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6" name="Google Shape;876;p32"/>
            <p:cNvSpPr/>
            <p:nvPr/>
          </p:nvSpPr>
          <p:spPr>
            <a:xfrm>
              <a:off x="0" y="3897313"/>
              <a:ext cx="133350" cy="266700"/>
            </a:xfrm>
            <a:custGeom>
              <a:rect b="b" l="l" r="r" t="t"/>
              <a:pathLst>
                <a:path extrusionOk="0" h="168" w="84">
                  <a:moveTo>
                    <a:pt x="69" y="168"/>
                  </a:moveTo>
                  <a:lnTo>
                    <a:pt x="0" y="6"/>
                  </a:lnTo>
                  <a:lnTo>
                    <a:pt x="12" y="0"/>
                  </a:lnTo>
                  <a:lnTo>
                    <a:pt x="84" y="162"/>
                  </a:lnTo>
                  <a:lnTo>
                    <a:pt x="69" y="168"/>
                  </a:lnTo>
                  <a:close/>
                </a:path>
              </a:pathLst>
            </a:custGeom>
            <a:solidFill>
              <a:schemeClr val="lt1">
                <a:alpha val="69411"/>
              </a:schemeClr>
            </a:solidFill>
            <a:ln>
              <a:noFill/>
            </a:ln>
          </p:spPr>
        </p:sp>
        <p:sp>
          <p:nvSpPr>
            <p:cNvPr id="877" name="Google Shape;877;p32"/>
            <p:cNvSpPr/>
            <p:nvPr/>
          </p:nvSpPr>
          <p:spPr>
            <a:xfrm>
              <a:off x="66675" y="414972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p32"/>
            <p:cNvSpPr/>
            <p:nvPr/>
          </p:nvSpPr>
          <p:spPr>
            <a:xfrm>
              <a:off x="0" y="1644650"/>
              <a:ext cx="133350" cy="269875"/>
            </a:xfrm>
            <a:custGeom>
              <a:rect b="b" l="l" r="r" t="t"/>
              <a:pathLst>
                <a:path extrusionOk="0" h="170" w="84">
                  <a:moveTo>
                    <a:pt x="12" y="170"/>
                  </a:moveTo>
                  <a:lnTo>
                    <a:pt x="0" y="164"/>
                  </a:lnTo>
                  <a:lnTo>
                    <a:pt x="69" y="0"/>
                  </a:lnTo>
                  <a:lnTo>
                    <a:pt x="84" y="6"/>
                  </a:lnTo>
                  <a:lnTo>
                    <a:pt x="12" y="170"/>
                  </a:lnTo>
                  <a:close/>
                </a:path>
              </a:pathLst>
            </a:custGeom>
            <a:solidFill>
              <a:schemeClr val="lt1">
                <a:alpha val="69411"/>
              </a:schemeClr>
            </a:solidFill>
            <a:ln>
              <a:noFill/>
            </a:ln>
          </p:spPr>
        </p:sp>
        <p:sp>
          <p:nvSpPr>
            <p:cNvPr id="879" name="Google Shape;879;p32"/>
            <p:cNvSpPr/>
            <p:nvPr/>
          </p:nvSpPr>
          <p:spPr>
            <a:xfrm>
              <a:off x="66675" y="146843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p32"/>
            <p:cNvSpPr/>
            <p:nvPr/>
          </p:nvSpPr>
          <p:spPr>
            <a:xfrm>
              <a:off x="695325" y="4763"/>
              <a:ext cx="309563" cy="1558925"/>
            </a:xfrm>
            <a:custGeom>
              <a:rect b="b" l="l" r="r" t="t"/>
              <a:pathLst>
                <a:path extrusionOk="0" h="982" w="195">
                  <a:moveTo>
                    <a:pt x="195" y="982"/>
                  </a:moveTo>
                  <a:lnTo>
                    <a:pt x="177" y="982"/>
                  </a:lnTo>
                  <a:lnTo>
                    <a:pt x="177" y="805"/>
                  </a:lnTo>
                  <a:lnTo>
                    <a:pt x="0" y="629"/>
                  </a:lnTo>
                  <a:lnTo>
                    <a:pt x="0" y="0"/>
                  </a:lnTo>
                  <a:lnTo>
                    <a:pt x="18" y="0"/>
                  </a:lnTo>
                  <a:lnTo>
                    <a:pt x="18" y="623"/>
                  </a:lnTo>
                  <a:lnTo>
                    <a:pt x="195" y="796"/>
                  </a:lnTo>
                  <a:lnTo>
                    <a:pt x="195" y="982"/>
                  </a:lnTo>
                  <a:close/>
                </a:path>
              </a:pathLst>
            </a:custGeom>
            <a:solidFill>
              <a:schemeClr val="lt1">
                <a:alpha val="69411"/>
              </a:schemeClr>
            </a:solidFill>
            <a:ln>
              <a:noFill/>
            </a:ln>
          </p:spPr>
        </p:sp>
        <p:sp>
          <p:nvSpPr>
            <p:cNvPr id="881" name="Google Shape;881;p32"/>
            <p:cNvSpPr/>
            <p:nvPr/>
          </p:nvSpPr>
          <p:spPr>
            <a:xfrm>
              <a:off x="57150" y="4881563"/>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32"/>
            <p:cNvSpPr/>
            <p:nvPr/>
          </p:nvSpPr>
          <p:spPr>
            <a:xfrm>
              <a:off x="138113" y="5060950"/>
              <a:ext cx="304800" cy="1778000"/>
            </a:xfrm>
            <a:custGeom>
              <a:rect b="b" l="l" r="r" t="t"/>
              <a:pathLst>
                <a:path extrusionOk="0" h="1120" w="192">
                  <a:moveTo>
                    <a:pt x="192" y="1120"/>
                  </a:moveTo>
                  <a:lnTo>
                    <a:pt x="177" y="1120"/>
                  </a:lnTo>
                  <a:lnTo>
                    <a:pt x="177" y="360"/>
                  </a:lnTo>
                  <a:lnTo>
                    <a:pt x="0" y="183"/>
                  </a:lnTo>
                  <a:lnTo>
                    <a:pt x="0" y="0"/>
                  </a:lnTo>
                  <a:lnTo>
                    <a:pt x="15" y="0"/>
                  </a:lnTo>
                  <a:lnTo>
                    <a:pt x="15" y="177"/>
                  </a:lnTo>
                  <a:lnTo>
                    <a:pt x="192" y="354"/>
                  </a:lnTo>
                  <a:lnTo>
                    <a:pt x="192" y="1120"/>
                  </a:lnTo>
                  <a:close/>
                </a:path>
              </a:pathLst>
            </a:custGeom>
            <a:solidFill>
              <a:schemeClr val="lt1">
                <a:alpha val="69411"/>
              </a:schemeClr>
            </a:solidFill>
            <a:ln>
              <a:noFill/>
            </a:ln>
          </p:spPr>
        </p:sp>
        <p:sp>
          <p:nvSpPr>
            <p:cNvPr id="883" name="Google Shape;883;p32"/>
            <p:cNvSpPr/>
            <p:nvPr/>
          </p:nvSpPr>
          <p:spPr>
            <a:xfrm>
              <a:off x="561975" y="6430963"/>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 name="Google Shape;884;p32"/>
            <p:cNvSpPr/>
            <p:nvPr/>
          </p:nvSpPr>
          <p:spPr>
            <a:xfrm>
              <a:off x="642938" y="6610350"/>
              <a:ext cx="23813" cy="242888"/>
            </a:xfrm>
            <a:prstGeom prst="rect">
              <a:avLst/>
            </a:pr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 name="Google Shape;885;p32"/>
            <p:cNvSpPr/>
            <p:nvPr/>
          </p:nvSpPr>
          <p:spPr>
            <a:xfrm>
              <a:off x="76200" y="6430963"/>
              <a:ext cx="190500" cy="188913"/>
            </a:xfrm>
            <a:custGeom>
              <a:rect b="b" l="l" r="r" t="t"/>
              <a:pathLst>
                <a:path extrusionOk="0" h="40" w="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 name="Google Shape;886;p32"/>
            <p:cNvSpPr/>
            <p:nvPr/>
          </p:nvSpPr>
          <p:spPr>
            <a:xfrm>
              <a:off x="0" y="5978525"/>
              <a:ext cx="190500" cy="461963"/>
            </a:xfrm>
            <a:custGeom>
              <a:rect b="b" l="l" r="r" t="t"/>
              <a:pathLst>
                <a:path extrusionOk="0" h="291" w="120">
                  <a:moveTo>
                    <a:pt x="120" y="291"/>
                  </a:moveTo>
                  <a:lnTo>
                    <a:pt x="105" y="291"/>
                  </a:lnTo>
                  <a:lnTo>
                    <a:pt x="105" y="114"/>
                  </a:lnTo>
                  <a:lnTo>
                    <a:pt x="0" y="9"/>
                  </a:lnTo>
                  <a:lnTo>
                    <a:pt x="12" y="0"/>
                  </a:lnTo>
                  <a:lnTo>
                    <a:pt x="120" y="108"/>
                  </a:lnTo>
                  <a:lnTo>
                    <a:pt x="120" y="291"/>
                  </a:lnTo>
                  <a:close/>
                </a:path>
              </a:pathLst>
            </a:custGeom>
            <a:solidFill>
              <a:schemeClr val="lt1">
                <a:alpha val="69411"/>
              </a:schemeClr>
            </a:solidFill>
            <a:ln>
              <a:noFill/>
            </a:ln>
          </p:spPr>
        </p:sp>
        <p:sp>
          <p:nvSpPr>
            <p:cNvPr id="887" name="Google Shape;887;p32"/>
            <p:cNvSpPr/>
            <p:nvPr/>
          </p:nvSpPr>
          <p:spPr>
            <a:xfrm>
              <a:off x="1014413" y="1801813"/>
              <a:ext cx="214313" cy="755650"/>
            </a:xfrm>
            <a:custGeom>
              <a:rect b="b" l="l" r="r" t="t"/>
              <a:pathLst>
                <a:path extrusionOk="0" h="476" w="135">
                  <a:moveTo>
                    <a:pt x="12" y="476"/>
                  </a:moveTo>
                  <a:lnTo>
                    <a:pt x="0" y="476"/>
                  </a:lnTo>
                  <a:lnTo>
                    <a:pt x="0" y="128"/>
                  </a:lnTo>
                  <a:lnTo>
                    <a:pt x="126" y="0"/>
                  </a:lnTo>
                  <a:lnTo>
                    <a:pt x="135" y="9"/>
                  </a:lnTo>
                  <a:lnTo>
                    <a:pt x="12" y="131"/>
                  </a:lnTo>
                  <a:lnTo>
                    <a:pt x="12" y="476"/>
                  </a:lnTo>
                  <a:close/>
                </a:path>
              </a:pathLst>
            </a:custGeom>
            <a:solidFill>
              <a:schemeClr val="lt1">
                <a:alpha val="69411"/>
              </a:schemeClr>
            </a:solidFill>
            <a:ln>
              <a:noFill/>
            </a:ln>
          </p:spPr>
        </p:sp>
        <p:sp>
          <p:nvSpPr>
            <p:cNvPr id="888" name="Google Shape;888;p32"/>
            <p:cNvSpPr/>
            <p:nvPr/>
          </p:nvSpPr>
          <p:spPr>
            <a:xfrm>
              <a:off x="938213" y="2547938"/>
              <a:ext cx="166688" cy="160338"/>
            </a:xfrm>
            <a:custGeom>
              <a:rect b="b" l="l" r="r" t="t"/>
              <a:pathLst>
                <a:path extrusionOk="0" h="34" w="35">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 name="Google Shape;889;p32"/>
            <p:cNvSpPr/>
            <p:nvPr/>
          </p:nvSpPr>
          <p:spPr>
            <a:xfrm>
              <a:off x="595313" y="4763"/>
              <a:ext cx="638175" cy="4025900"/>
            </a:xfrm>
            <a:custGeom>
              <a:rect b="b" l="l" r="r" t="t"/>
              <a:pathLst>
                <a:path extrusionOk="0" h="2536" w="402">
                  <a:moveTo>
                    <a:pt x="402" y="2536"/>
                  </a:moveTo>
                  <a:lnTo>
                    <a:pt x="387" y="2536"/>
                  </a:lnTo>
                  <a:lnTo>
                    <a:pt x="387" y="2311"/>
                  </a:lnTo>
                  <a:lnTo>
                    <a:pt x="0" y="1925"/>
                  </a:lnTo>
                  <a:lnTo>
                    <a:pt x="0" y="0"/>
                  </a:lnTo>
                  <a:lnTo>
                    <a:pt x="15" y="0"/>
                  </a:lnTo>
                  <a:lnTo>
                    <a:pt x="15" y="1916"/>
                  </a:lnTo>
                  <a:lnTo>
                    <a:pt x="402" y="2302"/>
                  </a:lnTo>
                  <a:lnTo>
                    <a:pt x="402" y="2536"/>
                  </a:lnTo>
                  <a:close/>
                </a:path>
              </a:pathLst>
            </a:custGeom>
            <a:solidFill>
              <a:schemeClr val="lt1">
                <a:alpha val="69411"/>
              </a:schemeClr>
            </a:solidFill>
            <a:ln>
              <a:noFill/>
            </a:ln>
          </p:spPr>
        </p:sp>
        <p:sp>
          <p:nvSpPr>
            <p:cNvPr id="890" name="Google Shape;890;p32"/>
            <p:cNvSpPr/>
            <p:nvPr/>
          </p:nvSpPr>
          <p:spPr>
            <a:xfrm>
              <a:off x="1223963" y="1382713"/>
              <a:ext cx="142875" cy="476250"/>
            </a:xfrm>
            <a:custGeom>
              <a:rect b="b" l="l" r="r" t="t"/>
              <a:pathLst>
                <a:path extrusionOk="0" h="300" w="90">
                  <a:moveTo>
                    <a:pt x="90" y="300"/>
                  </a:moveTo>
                  <a:lnTo>
                    <a:pt x="78" y="300"/>
                  </a:lnTo>
                  <a:lnTo>
                    <a:pt x="78" y="84"/>
                  </a:lnTo>
                  <a:lnTo>
                    <a:pt x="0" y="9"/>
                  </a:lnTo>
                  <a:lnTo>
                    <a:pt x="9" y="0"/>
                  </a:lnTo>
                  <a:lnTo>
                    <a:pt x="90" y="81"/>
                  </a:lnTo>
                  <a:lnTo>
                    <a:pt x="90" y="300"/>
                  </a:lnTo>
                  <a:close/>
                </a:path>
              </a:pathLst>
            </a:custGeom>
            <a:solidFill>
              <a:schemeClr val="lt1">
                <a:alpha val="69411"/>
              </a:schemeClr>
            </a:solidFill>
            <a:ln>
              <a:noFill/>
            </a:ln>
          </p:spPr>
        </p:sp>
        <p:sp>
          <p:nvSpPr>
            <p:cNvPr id="891" name="Google Shape;891;p32"/>
            <p:cNvSpPr/>
            <p:nvPr/>
          </p:nvSpPr>
          <p:spPr>
            <a:xfrm>
              <a:off x="1300163" y="1849438"/>
              <a:ext cx="109538" cy="107950"/>
            </a:xfrm>
            <a:custGeom>
              <a:rect b="b" l="l" r="r" t="t"/>
              <a:pathLst>
                <a:path extrusionOk="0" h="23" w="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p32"/>
            <p:cNvSpPr/>
            <p:nvPr/>
          </p:nvSpPr>
          <p:spPr>
            <a:xfrm>
              <a:off x="280988" y="3417888"/>
              <a:ext cx="142875" cy="474663"/>
            </a:xfrm>
            <a:custGeom>
              <a:rect b="b" l="l" r="r" t="t"/>
              <a:pathLst>
                <a:path extrusionOk="0" h="299" w="90">
                  <a:moveTo>
                    <a:pt x="12" y="299"/>
                  </a:moveTo>
                  <a:lnTo>
                    <a:pt x="0" y="299"/>
                  </a:lnTo>
                  <a:lnTo>
                    <a:pt x="0" y="80"/>
                  </a:lnTo>
                  <a:lnTo>
                    <a:pt x="81" y="0"/>
                  </a:lnTo>
                  <a:lnTo>
                    <a:pt x="90" y="8"/>
                  </a:lnTo>
                  <a:lnTo>
                    <a:pt x="12" y="83"/>
                  </a:lnTo>
                  <a:lnTo>
                    <a:pt x="12" y="299"/>
                  </a:lnTo>
                  <a:close/>
                </a:path>
              </a:pathLst>
            </a:custGeom>
            <a:solidFill>
              <a:schemeClr val="lt1">
                <a:alpha val="69411"/>
              </a:schemeClr>
            </a:solidFill>
            <a:ln>
              <a:noFill/>
            </a:ln>
          </p:spPr>
        </p:sp>
        <p:sp>
          <p:nvSpPr>
            <p:cNvPr id="893" name="Google Shape;893;p32"/>
            <p:cNvSpPr/>
            <p:nvPr/>
          </p:nvSpPr>
          <p:spPr>
            <a:xfrm>
              <a:off x="238125" y="3883025"/>
              <a:ext cx="109538" cy="109538"/>
            </a:xfrm>
            <a:custGeom>
              <a:rect b="b" l="l" r="r" t="t"/>
              <a:pathLst>
                <a:path extrusionOk="0" h="23" w="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32"/>
            <p:cNvSpPr/>
            <p:nvPr/>
          </p:nvSpPr>
          <p:spPr>
            <a:xfrm>
              <a:off x="4763" y="2166938"/>
              <a:ext cx="114300" cy="452438"/>
            </a:xfrm>
            <a:custGeom>
              <a:rect b="b" l="l" r="r" t="t"/>
              <a:pathLst>
                <a:path extrusionOk="0" h="285" w="72">
                  <a:moveTo>
                    <a:pt x="6" y="285"/>
                  </a:moveTo>
                  <a:lnTo>
                    <a:pt x="0" y="276"/>
                  </a:lnTo>
                  <a:lnTo>
                    <a:pt x="60" y="216"/>
                  </a:lnTo>
                  <a:lnTo>
                    <a:pt x="60" y="0"/>
                  </a:lnTo>
                  <a:lnTo>
                    <a:pt x="72" y="0"/>
                  </a:lnTo>
                  <a:lnTo>
                    <a:pt x="72" y="222"/>
                  </a:lnTo>
                  <a:lnTo>
                    <a:pt x="6" y="285"/>
                  </a:lnTo>
                  <a:close/>
                </a:path>
              </a:pathLst>
            </a:custGeom>
            <a:solidFill>
              <a:schemeClr val="lt1">
                <a:alpha val="69411"/>
              </a:schemeClr>
            </a:solidFill>
            <a:ln>
              <a:noFill/>
            </a:ln>
          </p:spPr>
        </p:sp>
        <p:sp>
          <p:nvSpPr>
            <p:cNvPr id="895" name="Google Shape;895;p32"/>
            <p:cNvSpPr/>
            <p:nvPr/>
          </p:nvSpPr>
          <p:spPr>
            <a:xfrm>
              <a:off x="52388" y="2066925"/>
              <a:ext cx="109538" cy="109538"/>
            </a:xfrm>
            <a:custGeom>
              <a:rect b="b" l="l" r="r" t="t"/>
              <a:pathLst>
                <a:path extrusionOk="0" h="23" w="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 name="Google Shape;896;p32"/>
            <p:cNvSpPr/>
            <p:nvPr/>
          </p:nvSpPr>
          <p:spPr>
            <a:xfrm>
              <a:off x="1228725" y="4662488"/>
              <a:ext cx="23813" cy="2181225"/>
            </a:xfrm>
            <a:prstGeom prst="rect">
              <a:avLst/>
            </a:pr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p32"/>
            <p:cNvSpPr/>
            <p:nvPr/>
          </p:nvSpPr>
          <p:spPr>
            <a:xfrm>
              <a:off x="1319213" y="5041900"/>
              <a:ext cx="371475" cy="1801813"/>
            </a:xfrm>
            <a:custGeom>
              <a:rect b="b" l="l" r="r" t="t"/>
              <a:pathLst>
                <a:path extrusionOk="0" h="1135" w="234">
                  <a:moveTo>
                    <a:pt x="15" y="1135"/>
                  </a:moveTo>
                  <a:lnTo>
                    <a:pt x="0" y="1135"/>
                  </a:lnTo>
                  <a:lnTo>
                    <a:pt x="0" y="515"/>
                  </a:lnTo>
                  <a:lnTo>
                    <a:pt x="0" y="512"/>
                  </a:lnTo>
                  <a:lnTo>
                    <a:pt x="219" y="0"/>
                  </a:lnTo>
                  <a:lnTo>
                    <a:pt x="234" y="6"/>
                  </a:lnTo>
                  <a:lnTo>
                    <a:pt x="15" y="518"/>
                  </a:lnTo>
                  <a:lnTo>
                    <a:pt x="15" y="1135"/>
                  </a:lnTo>
                  <a:close/>
                </a:path>
              </a:pathLst>
            </a:custGeom>
            <a:solidFill>
              <a:schemeClr val="lt1">
                <a:alpha val="69411"/>
              </a:schemeClr>
            </a:solidFill>
            <a:ln>
              <a:noFill/>
            </a:ln>
          </p:spPr>
        </p:sp>
        <p:sp>
          <p:nvSpPr>
            <p:cNvPr id="898" name="Google Shape;898;p32"/>
            <p:cNvSpPr/>
            <p:nvPr/>
          </p:nvSpPr>
          <p:spPr>
            <a:xfrm>
              <a:off x="1147763" y="44815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p32"/>
            <p:cNvSpPr/>
            <p:nvPr/>
          </p:nvSpPr>
          <p:spPr>
            <a:xfrm>
              <a:off x="819150" y="3983038"/>
              <a:ext cx="347663" cy="2860675"/>
            </a:xfrm>
            <a:custGeom>
              <a:rect b="b" l="l" r="r" t="t"/>
              <a:pathLst>
                <a:path extrusionOk="0" h="1802" w="219">
                  <a:moveTo>
                    <a:pt x="219" y="1802"/>
                  </a:moveTo>
                  <a:lnTo>
                    <a:pt x="201" y="1802"/>
                  </a:lnTo>
                  <a:lnTo>
                    <a:pt x="201" y="1185"/>
                  </a:lnTo>
                  <a:lnTo>
                    <a:pt x="0" y="3"/>
                  </a:lnTo>
                  <a:lnTo>
                    <a:pt x="15" y="0"/>
                  </a:lnTo>
                  <a:lnTo>
                    <a:pt x="219" y="1185"/>
                  </a:lnTo>
                  <a:lnTo>
                    <a:pt x="219" y="1802"/>
                  </a:lnTo>
                  <a:close/>
                </a:path>
              </a:pathLst>
            </a:custGeom>
            <a:solidFill>
              <a:schemeClr val="lt1">
                <a:alpha val="69411"/>
              </a:schemeClr>
            </a:solidFill>
            <a:ln>
              <a:noFill/>
            </a:ln>
          </p:spPr>
        </p:sp>
        <p:sp>
          <p:nvSpPr>
            <p:cNvPr id="900" name="Google Shape;900;p32"/>
            <p:cNvSpPr/>
            <p:nvPr/>
          </p:nvSpPr>
          <p:spPr>
            <a:xfrm>
              <a:off x="728663" y="3806825"/>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 name="Google Shape;901;p32"/>
            <p:cNvSpPr/>
            <p:nvPr/>
          </p:nvSpPr>
          <p:spPr>
            <a:xfrm>
              <a:off x="1624013" y="486727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p32"/>
            <p:cNvSpPr/>
            <p:nvPr/>
          </p:nvSpPr>
          <p:spPr>
            <a:xfrm>
              <a:off x="1404938" y="5422900"/>
              <a:ext cx="371475" cy="1425575"/>
            </a:xfrm>
            <a:custGeom>
              <a:rect b="b" l="l" r="r" t="t"/>
              <a:pathLst>
                <a:path extrusionOk="0" h="898" w="234">
                  <a:moveTo>
                    <a:pt x="18" y="898"/>
                  </a:moveTo>
                  <a:lnTo>
                    <a:pt x="0" y="898"/>
                  </a:lnTo>
                  <a:lnTo>
                    <a:pt x="0" y="515"/>
                  </a:lnTo>
                  <a:lnTo>
                    <a:pt x="0" y="512"/>
                  </a:lnTo>
                  <a:lnTo>
                    <a:pt x="222" y="0"/>
                  </a:lnTo>
                  <a:lnTo>
                    <a:pt x="234" y="6"/>
                  </a:lnTo>
                  <a:lnTo>
                    <a:pt x="18" y="518"/>
                  </a:lnTo>
                  <a:lnTo>
                    <a:pt x="18" y="898"/>
                  </a:lnTo>
                  <a:close/>
                </a:path>
              </a:pathLst>
            </a:custGeom>
            <a:solidFill>
              <a:schemeClr val="lt1">
                <a:alpha val="69411"/>
              </a:schemeClr>
            </a:solidFill>
            <a:ln>
              <a:noFill/>
            </a:ln>
          </p:spPr>
        </p:sp>
        <p:sp>
          <p:nvSpPr>
            <p:cNvPr id="903" name="Google Shape;903;p32"/>
            <p:cNvSpPr/>
            <p:nvPr/>
          </p:nvSpPr>
          <p:spPr>
            <a:xfrm>
              <a:off x="1666875" y="5945188"/>
              <a:ext cx="152400" cy="912813"/>
            </a:xfrm>
            <a:custGeom>
              <a:rect b="b" l="l" r="r" t="t"/>
              <a:pathLst>
                <a:path extrusionOk="0" h="575" w="96">
                  <a:moveTo>
                    <a:pt x="15" y="575"/>
                  </a:moveTo>
                  <a:lnTo>
                    <a:pt x="0" y="569"/>
                  </a:lnTo>
                  <a:lnTo>
                    <a:pt x="81" y="383"/>
                  </a:lnTo>
                  <a:lnTo>
                    <a:pt x="81" y="0"/>
                  </a:lnTo>
                  <a:lnTo>
                    <a:pt x="96" y="0"/>
                  </a:lnTo>
                  <a:lnTo>
                    <a:pt x="96" y="386"/>
                  </a:lnTo>
                  <a:lnTo>
                    <a:pt x="15" y="575"/>
                  </a:lnTo>
                  <a:close/>
                </a:path>
              </a:pathLst>
            </a:custGeom>
            <a:solidFill>
              <a:schemeClr val="lt1">
                <a:alpha val="69411"/>
              </a:schemeClr>
            </a:solidFill>
            <a:ln>
              <a:noFill/>
            </a:ln>
          </p:spPr>
        </p:sp>
        <p:sp>
          <p:nvSpPr>
            <p:cNvPr id="904" name="Google Shape;904;p32"/>
            <p:cNvSpPr/>
            <p:nvPr/>
          </p:nvSpPr>
          <p:spPr>
            <a:xfrm>
              <a:off x="1709738" y="52466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p32"/>
            <p:cNvSpPr/>
            <p:nvPr/>
          </p:nvSpPr>
          <p:spPr>
            <a:xfrm>
              <a:off x="1709738" y="57642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 name="Google Shape;906;p32"/>
            <p:cNvSpPr/>
            <p:nvPr/>
          </p:nvSpPr>
          <p:spPr>
            <a:xfrm>
              <a:off x="1766888" y="6330950"/>
              <a:ext cx="419100" cy="527050"/>
            </a:xfrm>
            <a:custGeom>
              <a:rect b="b" l="l" r="r" t="t"/>
              <a:pathLst>
                <a:path extrusionOk="0" h="332" w="264">
                  <a:moveTo>
                    <a:pt x="12" y="332"/>
                  </a:moveTo>
                  <a:lnTo>
                    <a:pt x="0" y="326"/>
                  </a:lnTo>
                  <a:lnTo>
                    <a:pt x="45" y="206"/>
                  </a:lnTo>
                  <a:lnTo>
                    <a:pt x="255" y="0"/>
                  </a:lnTo>
                  <a:lnTo>
                    <a:pt x="264" y="12"/>
                  </a:lnTo>
                  <a:lnTo>
                    <a:pt x="60" y="215"/>
                  </a:lnTo>
                  <a:lnTo>
                    <a:pt x="12" y="332"/>
                  </a:lnTo>
                  <a:close/>
                </a:path>
              </a:pathLst>
            </a:custGeom>
            <a:solidFill>
              <a:schemeClr val="lt1">
                <a:alpha val="69411"/>
              </a:schemeClr>
            </a:solidFill>
            <a:ln>
              <a:noFill/>
            </a:ln>
          </p:spPr>
        </p:sp>
        <p:sp>
          <p:nvSpPr>
            <p:cNvPr id="907" name="Google Shape;907;p32"/>
            <p:cNvSpPr/>
            <p:nvPr/>
          </p:nvSpPr>
          <p:spPr>
            <a:xfrm>
              <a:off x="2147888" y="6221413"/>
              <a:ext cx="157163" cy="147638"/>
            </a:xfrm>
            <a:custGeom>
              <a:rect b="b" l="l" r="r" t="t"/>
              <a:pathLst>
                <a:path extrusionOk="0" h="31" w="33">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p32"/>
            <p:cNvSpPr/>
            <p:nvPr/>
          </p:nvSpPr>
          <p:spPr>
            <a:xfrm>
              <a:off x="504825" y="9525"/>
              <a:ext cx="233363" cy="5103813"/>
            </a:xfrm>
            <a:custGeom>
              <a:rect b="b" l="l" r="r" t="t"/>
              <a:pathLst>
                <a:path extrusionOk="0" h="3215" w="147">
                  <a:moveTo>
                    <a:pt x="132" y="3215"/>
                  </a:moveTo>
                  <a:lnTo>
                    <a:pt x="129" y="2754"/>
                  </a:lnTo>
                  <a:lnTo>
                    <a:pt x="0" y="1901"/>
                  </a:lnTo>
                  <a:lnTo>
                    <a:pt x="0" y="0"/>
                  </a:lnTo>
                  <a:lnTo>
                    <a:pt x="15" y="0"/>
                  </a:lnTo>
                  <a:lnTo>
                    <a:pt x="15" y="1898"/>
                  </a:lnTo>
                  <a:lnTo>
                    <a:pt x="144" y="2754"/>
                  </a:lnTo>
                  <a:lnTo>
                    <a:pt x="147" y="3215"/>
                  </a:lnTo>
                  <a:lnTo>
                    <a:pt x="132" y="3215"/>
                  </a:lnTo>
                  <a:close/>
                </a:path>
              </a:pathLst>
            </a:custGeom>
            <a:solidFill>
              <a:schemeClr val="lt1">
                <a:alpha val="69411"/>
              </a:schemeClr>
            </a:solidFill>
            <a:ln>
              <a:noFill/>
            </a:ln>
          </p:spPr>
        </p:sp>
        <p:sp>
          <p:nvSpPr>
            <p:cNvPr id="909" name="Google Shape;909;p32"/>
            <p:cNvSpPr/>
            <p:nvPr/>
          </p:nvSpPr>
          <p:spPr>
            <a:xfrm>
              <a:off x="633413" y="5103813"/>
              <a:ext cx="185738" cy="185738"/>
            </a:xfrm>
            <a:custGeom>
              <a:rect b="b" l="l" r="r" t="t"/>
              <a:pathLst>
                <a:path extrusionOk="0" h="39" w="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10" name="Google Shape;910;p32"/>
          <p:cNvGrpSpPr/>
          <p:nvPr/>
        </p:nvGrpSpPr>
        <p:grpSpPr>
          <a:xfrm>
            <a:off x="11364912" y="0"/>
            <a:ext cx="674688" cy="6848476"/>
            <a:chOff x="11364912" y="0"/>
            <a:chExt cx="674688" cy="6848476"/>
          </a:xfrm>
        </p:grpSpPr>
        <p:sp>
          <p:nvSpPr>
            <p:cNvPr id="911" name="Google Shape;911;p32"/>
            <p:cNvSpPr/>
            <p:nvPr/>
          </p:nvSpPr>
          <p:spPr>
            <a:xfrm>
              <a:off x="11483975" y="0"/>
              <a:ext cx="417513" cy="512763"/>
            </a:xfrm>
            <a:custGeom>
              <a:rect b="b" l="l" r="r" t="t"/>
              <a:pathLst>
                <a:path extrusionOk="0" h="323" w="263">
                  <a:moveTo>
                    <a:pt x="12" y="323"/>
                  </a:moveTo>
                  <a:lnTo>
                    <a:pt x="0" y="314"/>
                  </a:lnTo>
                  <a:lnTo>
                    <a:pt x="203" y="108"/>
                  </a:lnTo>
                  <a:lnTo>
                    <a:pt x="248" y="0"/>
                  </a:lnTo>
                  <a:lnTo>
                    <a:pt x="263" y="6"/>
                  </a:lnTo>
                  <a:lnTo>
                    <a:pt x="218" y="117"/>
                  </a:lnTo>
                  <a:lnTo>
                    <a:pt x="218" y="117"/>
                  </a:lnTo>
                  <a:lnTo>
                    <a:pt x="12" y="323"/>
                  </a:lnTo>
                  <a:close/>
                </a:path>
              </a:pathLst>
            </a:custGeom>
            <a:gradFill>
              <a:gsLst>
                <a:gs pos="0">
                  <a:srgbClr val="D8FC68">
                    <a:alpha val="80000"/>
                  </a:srgbClr>
                </a:gs>
                <a:gs pos="100000">
                  <a:srgbClr val="63BE5D">
                    <a:alpha val="60000"/>
                  </a:srgbClr>
                </a:gs>
              </a:gsLst>
              <a:lin ang="5400000" scaled="0"/>
            </a:gradFill>
            <a:ln>
              <a:noFill/>
            </a:ln>
          </p:spPr>
        </p:sp>
        <p:sp>
          <p:nvSpPr>
            <p:cNvPr id="912" name="Google Shape;912;p32"/>
            <p:cNvSpPr/>
            <p:nvPr/>
          </p:nvSpPr>
          <p:spPr>
            <a:xfrm>
              <a:off x="11364912" y="474663"/>
              <a:ext cx="157163" cy="152400"/>
            </a:xfrm>
            <a:custGeom>
              <a:rect b="b" l="l" r="r" t="t"/>
              <a:pathLst>
                <a:path extrusionOk="0" h="32" w="33">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adFill>
              <a:gsLst>
                <a:gs pos="0">
                  <a:srgbClr val="D8FC68">
                    <a:alpha val="80000"/>
                  </a:srgbClr>
                </a:gs>
                <a:gs pos="100000">
                  <a:srgbClr val="63BE5D">
                    <a:alpha val="60000"/>
                  </a:srgbClr>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 name="Google Shape;913;p32"/>
            <p:cNvSpPr/>
            <p:nvPr/>
          </p:nvSpPr>
          <p:spPr>
            <a:xfrm>
              <a:off x="11631612" y="1539875"/>
              <a:ext cx="188913"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D8FC68">
                    <a:alpha val="80000"/>
                  </a:srgbClr>
                </a:gs>
                <a:gs pos="100000">
                  <a:srgbClr val="63BE5D">
                    <a:alpha val="60000"/>
                  </a:srgbClr>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p32"/>
            <p:cNvSpPr/>
            <p:nvPr/>
          </p:nvSpPr>
          <p:spPr>
            <a:xfrm>
              <a:off x="11531600" y="5694363"/>
              <a:ext cx="298450" cy="1154113"/>
            </a:xfrm>
            <a:custGeom>
              <a:rect b="b" l="l" r="r" t="t"/>
              <a:pathLst>
                <a:path extrusionOk="0" h="727" w="188">
                  <a:moveTo>
                    <a:pt x="15" y="727"/>
                  </a:moveTo>
                  <a:lnTo>
                    <a:pt x="0" y="727"/>
                  </a:lnTo>
                  <a:lnTo>
                    <a:pt x="0" y="407"/>
                  </a:lnTo>
                  <a:lnTo>
                    <a:pt x="0" y="407"/>
                  </a:lnTo>
                  <a:lnTo>
                    <a:pt x="176" y="0"/>
                  </a:lnTo>
                  <a:lnTo>
                    <a:pt x="188" y="6"/>
                  </a:lnTo>
                  <a:lnTo>
                    <a:pt x="15" y="410"/>
                  </a:lnTo>
                  <a:lnTo>
                    <a:pt x="15" y="727"/>
                  </a:lnTo>
                  <a:close/>
                </a:path>
              </a:pathLst>
            </a:custGeom>
            <a:gradFill>
              <a:gsLst>
                <a:gs pos="0">
                  <a:srgbClr val="D8FC68">
                    <a:alpha val="80000"/>
                  </a:srgbClr>
                </a:gs>
                <a:gs pos="100000">
                  <a:srgbClr val="63BE5D">
                    <a:alpha val="60000"/>
                  </a:srgbClr>
                </a:gs>
              </a:gsLst>
              <a:lin ang="5400000" scaled="0"/>
            </a:gradFill>
            <a:ln>
              <a:noFill/>
            </a:ln>
          </p:spPr>
        </p:sp>
        <p:sp>
          <p:nvSpPr>
            <p:cNvPr id="915" name="Google Shape;915;p32"/>
            <p:cNvSpPr/>
            <p:nvPr/>
          </p:nvSpPr>
          <p:spPr>
            <a:xfrm>
              <a:off x="11772900" y="5551488"/>
              <a:ext cx="157163" cy="155575"/>
            </a:xfrm>
            <a:custGeom>
              <a:rect b="b" l="l" r="r" t="t"/>
              <a:pathLst>
                <a:path extrusionOk="0" h="33" w="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adFill>
              <a:gsLst>
                <a:gs pos="0">
                  <a:srgbClr val="D8FC68">
                    <a:alpha val="80000"/>
                  </a:srgbClr>
                </a:gs>
                <a:gs pos="100000">
                  <a:srgbClr val="63BE5D">
                    <a:alpha val="60000"/>
                  </a:srgbClr>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 name="Google Shape;916;p32"/>
            <p:cNvSpPr/>
            <p:nvPr/>
          </p:nvSpPr>
          <p:spPr>
            <a:xfrm>
              <a:off x="11710987" y="4763"/>
              <a:ext cx="304800" cy="1544638"/>
            </a:xfrm>
            <a:custGeom>
              <a:rect b="b" l="l" r="r" t="t"/>
              <a:pathLst>
                <a:path extrusionOk="0" h="973" w="192">
                  <a:moveTo>
                    <a:pt x="15" y="973"/>
                  </a:moveTo>
                  <a:lnTo>
                    <a:pt x="0" y="973"/>
                  </a:lnTo>
                  <a:lnTo>
                    <a:pt x="0" y="790"/>
                  </a:lnTo>
                  <a:lnTo>
                    <a:pt x="174" y="614"/>
                  </a:lnTo>
                  <a:lnTo>
                    <a:pt x="174" y="0"/>
                  </a:lnTo>
                  <a:lnTo>
                    <a:pt x="192" y="0"/>
                  </a:lnTo>
                  <a:lnTo>
                    <a:pt x="192" y="620"/>
                  </a:lnTo>
                  <a:lnTo>
                    <a:pt x="15" y="796"/>
                  </a:lnTo>
                  <a:lnTo>
                    <a:pt x="15" y="973"/>
                  </a:lnTo>
                  <a:close/>
                </a:path>
              </a:pathLst>
            </a:custGeom>
            <a:gradFill>
              <a:gsLst>
                <a:gs pos="0">
                  <a:srgbClr val="D8FC68">
                    <a:alpha val="80000"/>
                  </a:srgbClr>
                </a:gs>
                <a:gs pos="100000">
                  <a:srgbClr val="63BE5D">
                    <a:alpha val="60000"/>
                  </a:srgbClr>
                </a:gs>
              </a:gsLst>
              <a:lin ang="5400000" scaled="0"/>
            </a:gradFill>
            <a:ln>
              <a:noFill/>
            </a:ln>
          </p:spPr>
        </p:sp>
        <p:sp>
          <p:nvSpPr>
            <p:cNvPr id="917" name="Google Shape;917;p32"/>
            <p:cNvSpPr/>
            <p:nvPr/>
          </p:nvSpPr>
          <p:spPr>
            <a:xfrm>
              <a:off x="11636375" y="4867275"/>
              <a:ext cx="188913"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D8FC68">
                    <a:alpha val="80000"/>
                  </a:srgbClr>
                </a:gs>
                <a:gs pos="100000">
                  <a:srgbClr val="63BE5D">
                    <a:alpha val="60000"/>
                  </a:srgbClr>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 name="Google Shape;918;p32"/>
            <p:cNvSpPr/>
            <p:nvPr/>
          </p:nvSpPr>
          <p:spPr>
            <a:xfrm>
              <a:off x="11441112" y="5046663"/>
              <a:ext cx="307975" cy="1801813"/>
            </a:xfrm>
            <a:custGeom>
              <a:rect b="b" l="l" r="r" t="t"/>
              <a:pathLst>
                <a:path extrusionOk="0" h="1135" w="194">
                  <a:moveTo>
                    <a:pt x="18" y="1135"/>
                  </a:moveTo>
                  <a:lnTo>
                    <a:pt x="0" y="1135"/>
                  </a:lnTo>
                  <a:lnTo>
                    <a:pt x="0" y="354"/>
                  </a:lnTo>
                  <a:lnTo>
                    <a:pt x="176" y="177"/>
                  </a:lnTo>
                  <a:lnTo>
                    <a:pt x="176" y="0"/>
                  </a:lnTo>
                  <a:lnTo>
                    <a:pt x="194" y="0"/>
                  </a:lnTo>
                  <a:lnTo>
                    <a:pt x="194" y="183"/>
                  </a:lnTo>
                  <a:lnTo>
                    <a:pt x="18" y="360"/>
                  </a:lnTo>
                  <a:lnTo>
                    <a:pt x="18" y="1135"/>
                  </a:lnTo>
                  <a:close/>
                </a:path>
              </a:pathLst>
            </a:custGeom>
            <a:gradFill>
              <a:gsLst>
                <a:gs pos="0">
                  <a:srgbClr val="D8FC68">
                    <a:alpha val="80000"/>
                  </a:srgbClr>
                </a:gs>
                <a:gs pos="100000">
                  <a:srgbClr val="63BE5D">
                    <a:alpha val="60000"/>
                  </a:srgbClr>
                </a:gs>
              </a:gsLst>
              <a:lin ang="5400000" scaled="0"/>
            </a:gradFill>
            <a:ln>
              <a:noFill/>
            </a:ln>
          </p:spPr>
        </p:sp>
        <p:sp>
          <p:nvSpPr>
            <p:cNvPr id="919" name="Google Shape;919;p32"/>
            <p:cNvSpPr/>
            <p:nvPr/>
          </p:nvSpPr>
          <p:spPr>
            <a:xfrm>
              <a:off x="11849100" y="641667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rgbClr val="D8FC68">
                    <a:alpha val="80000"/>
                  </a:srgbClr>
                </a:gs>
                <a:gs pos="100000">
                  <a:srgbClr val="63BE5D">
                    <a:alpha val="60000"/>
                  </a:srgbClr>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p32"/>
            <p:cNvSpPr/>
            <p:nvPr/>
          </p:nvSpPr>
          <p:spPr>
            <a:xfrm>
              <a:off x="11939587" y="6596063"/>
              <a:ext cx="23813" cy="252413"/>
            </a:xfrm>
            <a:prstGeom prst="rect">
              <a:avLst/>
            </a:prstGeom>
            <a:gradFill>
              <a:gsLst>
                <a:gs pos="0">
                  <a:srgbClr val="D8FC68">
                    <a:alpha val="80000"/>
                  </a:srgbClr>
                </a:gs>
                <a:gs pos="100000">
                  <a:srgbClr val="63BE5D">
                    <a:alpha val="60000"/>
                  </a:srgbClr>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70000"/>
          </a:blip>
          <a:tile algn="tl" flip="none" tx="0" sx="100000" ty="0" sy="100000"/>
        </a:blipFill>
      </p:bgPr>
    </p:bg>
    <p:spTree>
      <p:nvGrpSpPr>
        <p:cNvPr id="925" name="Shape 925"/>
        <p:cNvGrpSpPr/>
        <p:nvPr/>
      </p:nvGrpSpPr>
      <p:grpSpPr>
        <a:xfrm>
          <a:off x="0" y="0"/>
          <a:ext cx="0" cy="0"/>
          <a:chOff x="0" y="0"/>
          <a:chExt cx="0" cy="0"/>
        </a:xfrm>
      </p:grpSpPr>
      <p:pic>
        <p:nvPicPr>
          <p:cNvPr id="926" name="Google Shape;926;p8"/>
          <p:cNvPicPr preferRelativeResize="0"/>
          <p:nvPr/>
        </p:nvPicPr>
        <p:blipFill rotWithShape="1">
          <a:blip r:embed="rId4">
            <a:alphaModFix/>
          </a:blip>
          <a:srcRect b="13920" l="0" r="0" t="9842"/>
          <a:stretch/>
        </p:blipFill>
        <p:spPr>
          <a:xfrm>
            <a:off x="-1" y="0"/>
            <a:ext cx="12192001" cy="6857446"/>
          </a:xfrm>
          <a:prstGeom prst="rect">
            <a:avLst/>
          </a:prstGeom>
          <a:noFill/>
          <a:ln>
            <a:noFill/>
          </a:ln>
        </p:spPr>
      </p:pic>
      <p:sp>
        <p:nvSpPr>
          <p:cNvPr id="927" name="Google Shape;927;p8"/>
          <p:cNvSpPr txBox="1"/>
          <p:nvPr>
            <p:ph type="title"/>
          </p:nvPr>
        </p:nvSpPr>
        <p:spPr>
          <a:xfrm>
            <a:off x="1141413" y="-3147"/>
            <a:ext cx="9905998" cy="935962"/>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Aharoni"/>
              <a:buNone/>
            </a:pPr>
            <a:r>
              <a:rPr lang="en-US" sz="6000">
                <a:latin typeface="Aharoni"/>
                <a:ea typeface="Aharoni"/>
                <a:cs typeface="Aharoni"/>
                <a:sym typeface="Aharoni"/>
              </a:rPr>
              <a:t>2010</a:t>
            </a:r>
            <a:r>
              <a:rPr lang="en-US" sz="4400">
                <a:latin typeface="Aharoni"/>
                <a:ea typeface="Aharoni"/>
                <a:cs typeface="Aharoni"/>
                <a:sym typeface="Aharoni"/>
              </a:rPr>
              <a:t>: FIRST VOLUNTEER DAY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70000"/>
          </a:blip>
          <a:tile algn="tl" flip="none" tx="0" sx="100000" ty="0" sy="100000"/>
        </a:blipFill>
      </p:bgPr>
    </p:bg>
    <p:spTree>
      <p:nvGrpSpPr>
        <p:cNvPr id="932" name="Shape 932"/>
        <p:cNvGrpSpPr/>
        <p:nvPr/>
      </p:nvGrpSpPr>
      <p:grpSpPr>
        <a:xfrm>
          <a:off x="0" y="0"/>
          <a:ext cx="0" cy="0"/>
          <a:chOff x="0" y="0"/>
          <a:chExt cx="0" cy="0"/>
        </a:xfrm>
      </p:grpSpPr>
      <p:pic>
        <p:nvPicPr>
          <p:cNvPr id="933" name="Google Shape;933;p9"/>
          <p:cNvPicPr preferRelativeResize="0"/>
          <p:nvPr/>
        </p:nvPicPr>
        <p:blipFill rotWithShape="1">
          <a:blip r:embed="rId4">
            <a:alphaModFix/>
          </a:blip>
          <a:srcRect b="4134" l="0" r="0" t="19267"/>
          <a:stretch/>
        </p:blipFill>
        <p:spPr>
          <a:xfrm>
            <a:off x="-1" y="0"/>
            <a:ext cx="12192001" cy="7011410"/>
          </a:xfrm>
          <a:prstGeom prst="rect">
            <a:avLst/>
          </a:prstGeom>
          <a:noFill/>
          <a:ln>
            <a:noFill/>
          </a:ln>
        </p:spPr>
      </p:pic>
      <p:sp>
        <p:nvSpPr>
          <p:cNvPr id="934" name="Google Shape;934;p9"/>
          <p:cNvSpPr txBox="1"/>
          <p:nvPr>
            <p:ph type="title"/>
          </p:nvPr>
        </p:nvSpPr>
        <p:spPr>
          <a:xfrm>
            <a:off x="1141413" y="-117447"/>
            <a:ext cx="9905998" cy="935962"/>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Aharoni"/>
              <a:buNone/>
            </a:pPr>
            <a:r>
              <a:rPr lang="en-US" sz="6000">
                <a:latin typeface="Aharoni"/>
                <a:ea typeface="Aharoni"/>
                <a:cs typeface="Aharoni"/>
                <a:sym typeface="Aharoni"/>
              </a:rPr>
              <a:t>2010</a:t>
            </a:r>
            <a:r>
              <a:rPr lang="en-US" sz="4400">
                <a:latin typeface="Aharoni"/>
                <a:ea typeface="Aharoni"/>
                <a:cs typeface="Aharoni"/>
                <a:sym typeface="Aharoni"/>
              </a:rPr>
              <a:t>: PROBLEM SOLVED</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70000"/>
          </a:blip>
          <a:tile algn="tl" flip="none" tx="0" sx="100000" ty="0" sy="100000"/>
        </a:blipFill>
      </p:bgPr>
    </p:bg>
    <p:spTree>
      <p:nvGrpSpPr>
        <p:cNvPr id="939" name="Shape 939"/>
        <p:cNvGrpSpPr/>
        <p:nvPr/>
      </p:nvGrpSpPr>
      <p:grpSpPr>
        <a:xfrm>
          <a:off x="0" y="0"/>
          <a:ext cx="0" cy="0"/>
          <a:chOff x="0" y="0"/>
          <a:chExt cx="0" cy="0"/>
        </a:xfrm>
      </p:grpSpPr>
      <p:pic>
        <p:nvPicPr>
          <p:cNvPr id="940" name="Google Shape;940;p10"/>
          <p:cNvPicPr preferRelativeResize="0"/>
          <p:nvPr/>
        </p:nvPicPr>
        <p:blipFill rotWithShape="1">
          <a:blip r:embed="rId4">
            <a:alphaModFix/>
          </a:blip>
          <a:srcRect b="15009" l="0" r="0" t="7401"/>
          <a:stretch/>
        </p:blipFill>
        <p:spPr>
          <a:xfrm>
            <a:off x="0" y="-183306"/>
            <a:ext cx="12191999" cy="7094549"/>
          </a:xfrm>
          <a:prstGeom prst="rect">
            <a:avLst/>
          </a:prstGeom>
          <a:noFill/>
          <a:ln>
            <a:noFill/>
          </a:ln>
        </p:spPr>
      </p:pic>
      <p:sp>
        <p:nvSpPr>
          <p:cNvPr id="941" name="Google Shape;941;p10"/>
          <p:cNvSpPr txBox="1"/>
          <p:nvPr>
            <p:ph type="title"/>
          </p:nvPr>
        </p:nvSpPr>
        <p:spPr>
          <a:xfrm>
            <a:off x="0" y="-1697"/>
            <a:ext cx="12191999" cy="935962"/>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Aharoni"/>
              <a:buNone/>
            </a:pPr>
            <a:r>
              <a:rPr lang="en-US" sz="6000">
                <a:latin typeface="Aharoni"/>
                <a:ea typeface="Aharoni"/>
                <a:cs typeface="Aharoni"/>
                <a:sym typeface="Aharoni"/>
              </a:rPr>
              <a:t>2010</a:t>
            </a:r>
            <a:r>
              <a:rPr lang="en-US" sz="4400">
                <a:latin typeface="Aharoni"/>
                <a:ea typeface="Aharoni"/>
                <a:cs typeface="Aharoni"/>
                <a:sym typeface="Aharoni"/>
              </a:rPr>
              <a:t>: PLANTING FIRST TREES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70000"/>
          </a:blip>
          <a:tile algn="tl" flip="none" tx="0" sx="100000" ty="0" sy="100000"/>
        </a:blipFill>
      </p:bgPr>
    </p:bg>
    <p:spTree>
      <p:nvGrpSpPr>
        <p:cNvPr id="946" name="Shape 946"/>
        <p:cNvGrpSpPr/>
        <p:nvPr/>
      </p:nvGrpSpPr>
      <p:grpSpPr>
        <a:xfrm>
          <a:off x="0" y="0"/>
          <a:ext cx="0" cy="0"/>
          <a:chOff x="0" y="0"/>
          <a:chExt cx="0" cy="0"/>
        </a:xfrm>
      </p:grpSpPr>
      <p:pic>
        <p:nvPicPr>
          <p:cNvPr id="947" name="Google Shape;947;p11"/>
          <p:cNvPicPr preferRelativeResize="0"/>
          <p:nvPr/>
        </p:nvPicPr>
        <p:blipFill rotWithShape="1">
          <a:blip r:embed="rId4">
            <a:alphaModFix/>
          </a:blip>
          <a:srcRect b="2999" l="0" r="0" t="26113"/>
          <a:stretch/>
        </p:blipFill>
        <p:spPr>
          <a:xfrm>
            <a:off x="-1" y="1"/>
            <a:ext cx="12219222" cy="6858000"/>
          </a:xfrm>
          <a:prstGeom prst="rect">
            <a:avLst/>
          </a:prstGeom>
          <a:noFill/>
          <a:ln>
            <a:noFill/>
          </a:ln>
        </p:spPr>
      </p:pic>
      <p:sp>
        <p:nvSpPr>
          <p:cNvPr id="948" name="Google Shape;948;p11"/>
          <p:cNvSpPr txBox="1"/>
          <p:nvPr>
            <p:ph type="title"/>
          </p:nvPr>
        </p:nvSpPr>
        <p:spPr>
          <a:xfrm>
            <a:off x="0" y="-1697"/>
            <a:ext cx="12191999" cy="935962"/>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Aharoni"/>
              <a:buNone/>
            </a:pPr>
            <a:r>
              <a:rPr lang="en-US" sz="6000">
                <a:latin typeface="Aharoni"/>
                <a:ea typeface="Aharoni"/>
                <a:cs typeface="Aharoni"/>
                <a:sym typeface="Aharoni"/>
              </a:rPr>
              <a:t>2010</a:t>
            </a:r>
            <a:r>
              <a:rPr lang="en-US" sz="4400">
                <a:latin typeface="Aharoni"/>
                <a:ea typeface="Aharoni"/>
                <a:cs typeface="Aharoni"/>
                <a:sym typeface="Aharoni"/>
              </a:rPr>
              <a:t>: WATERING NEW TREES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70000"/>
          </a:blip>
          <a:tile algn="tl" flip="none" tx="0" sx="100000" ty="0" sy="100000"/>
        </a:blipFill>
      </p:bgPr>
    </p:bg>
    <p:spTree>
      <p:nvGrpSpPr>
        <p:cNvPr id="953" name="Shape 953"/>
        <p:cNvGrpSpPr/>
        <p:nvPr/>
      </p:nvGrpSpPr>
      <p:grpSpPr>
        <a:xfrm>
          <a:off x="0" y="0"/>
          <a:ext cx="0" cy="0"/>
          <a:chOff x="0" y="0"/>
          <a:chExt cx="0" cy="0"/>
        </a:xfrm>
      </p:grpSpPr>
      <p:sp>
        <p:nvSpPr>
          <p:cNvPr id="954" name="Google Shape;954;p12"/>
          <p:cNvSpPr txBox="1"/>
          <p:nvPr>
            <p:ph type="title"/>
          </p:nvPr>
        </p:nvSpPr>
        <p:spPr>
          <a:xfrm>
            <a:off x="0" y="-1697"/>
            <a:ext cx="12191999" cy="935962"/>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Aharoni"/>
              <a:buNone/>
            </a:pPr>
            <a:r>
              <a:rPr lang="en-US" sz="6000">
                <a:latin typeface="Aharoni"/>
                <a:ea typeface="Aharoni"/>
                <a:cs typeface="Aharoni"/>
                <a:sym typeface="Aharoni"/>
              </a:rPr>
              <a:t>2011</a:t>
            </a:r>
            <a:r>
              <a:rPr lang="en-US" sz="4400">
                <a:latin typeface="Aharoni"/>
                <a:ea typeface="Aharoni"/>
                <a:cs typeface="Aharoni"/>
                <a:sym typeface="Aharoni"/>
              </a:rPr>
              <a:t>:EDUCATIONAL PROGRAM INITIATED</a:t>
            </a:r>
            <a:endParaRPr/>
          </a:p>
        </p:txBody>
      </p:sp>
      <p:pic>
        <p:nvPicPr>
          <p:cNvPr id="955" name="Google Shape;955;p12"/>
          <p:cNvPicPr preferRelativeResize="0"/>
          <p:nvPr/>
        </p:nvPicPr>
        <p:blipFill rotWithShape="1">
          <a:blip r:embed="rId4">
            <a:alphaModFix/>
          </a:blip>
          <a:srcRect b="0" l="0" r="0" t="0"/>
          <a:stretch/>
        </p:blipFill>
        <p:spPr>
          <a:xfrm>
            <a:off x="69100" y="964232"/>
            <a:ext cx="12122900" cy="590754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70000"/>
          </a:blip>
          <a:tile algn="tl" flip="none" tx="0" sx="100000" ty="0" sy="100000"/>
        </a:blipFill>
      </p:bgPr>
    </p:bg>
    <p:spTree>
      <p:nvGrpSpPr>
        <p:cNvPr id="960" name="Shape 960"/>
        <p:cNvGrpSpPr/>
        <p:nvPr/>
      </p:nvGrpSpPr>
      <p:grpSpPr>
        <a:xfrm>
          <a:off x="0" y="0"/>
          <a:ext cx="0" cy="0"/>
          <a:chOff x="0" y="0"/>
          <a:chExt cx="0" cy="0"/>
        </a:xfrm>
      </p:grpSpPr>
      <p:pic>
        <p:nvPicPr>
          <p:cNvPr descr="A person standing in a garden&#10;&#10;Description automatically generated" id="961" name="Google Shape;961;p13"/>
          <p:cNvPicPr preferRelativeResize="0"/>
          <p:nvPr/>
        </p:nvPicPr>
        <p:blipFill rotWithShape="1">
          <a:blip r:embed="rId4">
            <a:alphaModFix/>
          </a:blip>
          <a:srcRect b="10974" l="0" r="0" t="4589"/>
          <a:stretch/>
        </p:blipFill>
        <p:spPr>
          <a:xfrm>
            <a:off x="6095999" y="-1697"/>
            <a:ext cx="6095998" cy="6891596"/>
          </a:xfrm>
          <a:prstGeom prst="rect">
            <a:avLst/>
          </a:prstGeom>
          <a:noFill/>
          <a:ln>
            <a:noFill/>
          </a:ln>
        </p:spPr>
      </p:pic>
      <p:pic>
        <p:nvPicPr>
          <p:cNvPr id="962" name="Google Shape;962;p13"/>
          <p:cNvPicPr preferRelativeResize="0"/>
          <p:nvPr/>
        </p:nvPicPr>
        <p:blipFill rotWithShape="1">
          <a:blip r:embed="rId5">
            <a:alphaModFix/>
          </a:blip>
          <a:srcRect b="0" l="7373" r="19758" t="0"/>
          <a:stretch/>
        </p:blipFill>
        <p:spPr>
          <a:xfrm>
            <a:off x="1" y="3447"/>
            <a:ext cx="6095998" cy="6842633"/>
          </a:xfrm>
          <a:prstGeom prst="rect">
            <a:avLst/>
          </a:prstGeom>
          <a:noFill/>
          <a:ln>
            <a:noFill/>
          </a:ln>
        </p:spPr>
      </p:pic>
      <p:sp>
        <p:nvSpPr>
          <p:cNvPr id="963" name="Google Shape;963;p13"/>
          <p:cNvSpPr txBox="1"/>
          <p:nvPr>
            <p:ph type="title"/>
          </p:nvPr>
        </p:nvSpPr>
        <p:spPr>
          <a:xfrm>
            <a:off x="0" y="-1697"/>
            <a:ext cx="12191999" cy="935962"/>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Aharoni"/>
              <a:buNone/>
            </a:pPr>
            <a:r>
              <a:rPr lang="en-US" sz="6000">
                <a:latin typeface="Aharoni"/>
                <a:ea typeface="Aharoni"/>
                <a:cs typeface="Aharoni"/>
                <a:sym typeface="Aharoni"/>
              </a:rPr>
              <a:t>2012</a:t>
            </a:r>
            <a:r>
              <a:rPr lang="en-US" sz="4400">
                <a:latin typeface="Aharoni"/>
                <a:ea typeface="Aharoni"/>
                <a:cs typeface="Aharoni"/>
                <a:sym typeface="Aharoni"/>
              </a:rPr>
              <a:t>:FIRST HARVEST TO FOODBANK</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70000"/>
          </a:blip>
          <a:tile algn="tl" flip="none" tx="0" sx="100000" ty="0" sy="100000"/>
        </a:blipFill>
      </p:bgPr>
    </p:bg>
    <p:spTree>
      <p:nvGrpSpPr>
        <p:cNvPr id="968" name="Shape 968"/>
        <p:cNvGrpSpPr/>
        <p:nvPr/>
      </p:nvGrpSpPr>
      <p:grpSpPr>
        <a:xfrm>
          <a:off x="0" y="0"/>
          <a:ext cx="0" cy="0"/>
          <a:chOff x="0" y="0"/>
          <a:chExt cx="0" cy="0"/>
        </a:xfrm>
      </p:grpSpPr>
      <p:pic>
        <p:nvPicPr>
          <p:cNvPr id="969" name="Google Shape;969;p14"/>
          <p:cNvPicPr preferRelativeResize="0"/>
          <p:nvPr/>
        </p:nvPicPr>
        <p:blipFill rotWithShape="1">
          <a:blip r:embed="rId4">
            <a:alphaModFix/>
          </a:blip>
          <a:srcRect b="12914" l="0" r="0" t="10874"/>
          <a:stretch/>
        </p:blipFill>
        <p:spPr>
          <a:xfrm>
            <a:off x="0" y="-4327"/>
            <a:ext cx="12192000" cy="7023769"/>
          </a:xfrm>
          <a:prstGeom prst="rect">
            <a:avLst/>
          </a:prstGeom>
          <a:noFill/>
          <a:ln>
            <a:noFill/>
          </a:ln>
        </p:spPr>
      </p:pic>
      <p:sp>
        <p:nvSpPr>
          <p:cNvPr id="970" name="Google Shape;970;p14"/>
          <p:cNvSpPr txBox="1"/>
          <p:nvPr>
            <p:ph type="title"/>
          </p:nvPr>
        </p:nvSpPr>
        <p:spPr>
          <a:xfrm>
            <a:off x="0" y="-1697"/>
            <a:ext cx="12192000" cy="936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Aharoni"/>
              <a:buNone/>
            </a:pPr>
            <a:r>
              <a:rPr lang="en-US" sz="6000">
                <a:latin typeface="Aharoni"/>
                <a:ea typeface="Aharoni"/>
                <a:cs typeface="Aharoni"/>
                <a:sym typeface="Aharoni"/>
              </a:rPr>
              <a:t>2013</a:t>
            </a:r>
            <a:r>
              <a:rPr lang="en-US" sz="4400">
                <a:latin typeface="Aharoni"/>
                <a:ea typeface="Aharoni"/>
                <a:cs typeface="Aharoni"/>
                <a:sym typeface="Aharoni"/>
              </a:rPr>
              <a:t>:</a:t>
            </a:r>
            <a:r>
              <a:rPr i="1" lang="en-US" sz="4400">
                <a:solidFill>
                  <a:schemeClr val="dk1"/>
                </a:solidFill>
                <a:latin typeface="Aharoni"/>
                <a:ea typeface="Aharoni"/>
                <a:cs typeface="Aharoni"/>
                <a:sym typeface="Aharoni"/>
              </a:rPr>
              <a:t> ORFALEA</a:t>
            </a:r>
            <a:r>
              <a:rPr lang="en-US" sz="4400">
                <a:latin typeface="Aharoni"/>
                <a:ea typeface="Aharoni"/>
                <a:cs typeface="Aharoni"/>
                <a:sym typeface="Aharoni"/>
              </a:rPr>
              <a:t> </a:t>
            </a:r>
            <a:r>
              <a:rPr lang="en-US" sz="4400">
                <a:solidFill>
                  <a:schemeClr val="dk1"/>
                </a:solidFill>
                <a:latin typeface="Aharoni"/>
                <a:ea typeface="Aharoni"/>
                <a:cs typeface="Aharoni"/>
                <a:sym typeface="Aharoni"/>
              </a:rPr>
              <a:t>VOLS</a:t>
            </a:r>
            <a:r>
              <a:rPr lang="en-US" sz="4400">
                <a:latin typeface="Aharoni"/>
                <a:ea typeface="Aharoni"/>
                <a:cs typeface="Aharoni"/>
                <a:sym typeface="Aharoni"/>
              </a:rPr>
              <a:t> INSTALL RAINWATER TANK</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g25ed57babb5_0_0"/>
          <p:cNvSpPr txBox="1"/>
          <p:nvPr>
            <p:ph type="title"/>
          </p:nvPr>
        </p:nvSpPr>
        <p:spPr>
          <a:xfrm>
            <a:off x="269900" y="304475"/>
            <a:ext cx="3051000" cy="48606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SzPts val="990"/>
              <a:buNone/>
            </a:pPr>
            <a:r>
              <a:rPr lang="en-US" sz="3040">
                <a:latin typeface="Times New Roman"/>
                <a:ea typeface="Times New Roman"/>
                <a:cs typeface="Times New Roman"/>
                <a:sym typeface="Times New Roman"/>
              </a:rPr>
              <a:t>2013 </a:t>
            </a:r>
            <a:r>
              <a:rPr lang="en-US" sz="3040">
                <a:latin typeface="Times New Roman"/>
                <a:ea typeface="Times New Roman"/>
                <a:cs typeface="Times New Roman"/>
                <a:sym typeface="Times New Roman"/>
              </a:rPr>
              <a:t>Certificate</a:t>
            </a:r>
            <a:r>
              <a:rPr lang="en-US" sz="3040">
                <a:latin typeface="Times New Roman"/>
                <a:ea typeface="Times New Roman"/>
                <a:cs typeface="Times New Roman"/>
                <a:sym typeface="Times New Roman"/>
              </a:rPr>
              <a:t> of Recognition for providing healthy and fresh produce to our community and celebration of our 3rd Anniversary</a:t>
            </a:r>
            <a:endParaRPr sz="3040">
              <a:latin typeface="Times New Roman"/>
              <a:ea typeface="Times New Roman"/>
              <a:cs typeface="Times New Roman"/>
              <a:sym typeface="Times New Roman"/>
            </a:endParaRPr>
          </a:p>
          <a:p>
            <a:pPr indent="0" lvl="0" marL="0" rtl="0" algn="l">
              <a:spcBef>
                <a:spcPts val="0"/>
              </a:spcBef>
              <a:spcAft>
                <a:spcPts val="0"/>
              </a:spcAft>
              <a:buSzPts val="990"/>
              <a:buNone/>
            </a:pPr>
            <a:r>
              <a:t/>
            </a:r>
            <a:endParaRPr sz="3040">
              <a:latin typeface="Times New Roman"/>
              <a:ea typeface="Times New Roman"/>
              <a:cs typeface="Times New Roman"/>
              <a:sym typeface="Times New Roman"/>
            </a:endParaRPr>
          </a:p>
          <a:p>
            <a:pPr indent="0" lvl="0" marL="0" rtl="0" algn="ctr">
              <a:spcBef>
                <a:spcPts val="0"/>
              </a:spcBef>
              <a:spcAft>
                <a:spcPts val="0"/>
              </a:spcAft>
              <a:buSzPts val="990"/>
              <a:buNone/>
            </a:pPr>
            <a:r>
              <a:rPr lang="en-US" sz="3040">
                <a:latin typeface="Times New Roman"/>
                <a:ea typeface="Times New Roman"/>
                <a:cs typeface="Times New Roman"/>
                <a:sym typeface="Times New Roman"/>
              </a:rPr>
              <a:t>Assemblymember Das William</a:t>
            </a:r>
            <a:r>
              <a:rPr lang="en-US" sz="3040"/>
              <a:t>s</a:t>
            </a:r>
            <a:endParaRPr sz="3040"/>
          </a:p>
        </p:txBody>
      </p:sp>
      <p:pic>
        <p:nvPicPr>
          <p:cNvPr id="977" name="Google Shape;977;g25ed57babb5_0_0"/>
          <p:cNvPicPr preferRelativeResize="0"/>
          <p:nvPr/>
        </p:nvPicPr>
        <p:blipFill>
          <a:blip r:embed="rId3">
            <a:alphaModFix/>
          </a:blip>
          <a:stretch>
            <a:fillRect/>
          </a:stretch>
        </p:blipFill>
        <p:spPr>
          <a:xfrm>
            <a:off x="7999000" y="132700"/>
            <a:ext cx="3619150" cy="2719674"/>
          </a:xfrm>
          <a:prstGeom prst="rect">
            <a:avLst/>
          </a:prstGeom>
          <a:noFill/>
          <a:ln>
            <a:noFill/>
          </a:ln>
        </p:spPr>
      </p:pic>
      <p:pic>
        <p:nvPicPr>
          <p:cNvPr id="978" name="Google Shape;978;g25ed57babb5_0_0"/>
          <p:cNvPicPr preferRelativeResize="0"/>
          <p:nvPr/>
        </p:nvPicPr>
        <p:blipFill>
          <a:blip r:embed="rId4">
            <a:alphaModFix/>
          </a:blip>
          <a:stretch>
            <a:fillRect/>
          </a:stretch>
        </p:blipFill>
        <p:spPr>
          <a:xfrm>
            <a:off x="9242480" y="3024150"/>
            <a:ext cx="2768244" cy="3691000"/>
          </a:xfrm>
          <a:prstGeom prst="rect">
            <a:avLst/>
          </a:prstGeom>
          <a:noFill/>
          <a:ln>
            <a:noFill/>
          </a:ln>
        </p:spPr>
      </p:pic>
      <p:pic>
        <p:nvPicPr>
          <p:cNvPr id="979" name="Google Shape;979;g25ed57babb5_0_0"/>
          <p:cNvPicPr preferRelativeResize="0"/>
          <p:nvPr/>
        </p:nvPicPr>
        <p:blipFill>
          <a:blip r:embed="rId5">
            <a:alphaModFix/>
          </a:blip>
          <a:stretch>
            <a:fillRect/>
          </a:stretch>
        </p:blipFill>
        <p:spPr>
          <a:xfrm>
            <a:off x="3636213" y="429275"/>
            <a:ext cx="3962676" cy="51267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70000"/>
          </a:blip>
          <a:tile algn="tl" flip="none" tx="0" sx="100000" ty="0" sy="100000"/>
        </a:blipFill>
      </p:bgPr>
    </p:bg>
    <p:spTree>
      <p:nvGrpSpPr>
        <p:cNvPr id="984" name="Shape 984"/>
        <p:cNvGrpSpPr/>
        <p:nvPr/>
      </p:nvGrpSpPr>
      <p:grpSpPr>
        <a:xfrm>
          <a:off x="0" y="0"/>
          <a:ext cx="0" cy="0"/>
          <a:chOff x="0" y="0"/>
          <a:chExt cx="0" cy="0"/>
        </a:xfrm>
      </p:grpSpPr>
      <p:pic>
        <p:nvPicPr>
          <p:cNvPr id="985" name="Google Shape;985;p15"/>
          <p:cNvPicPr preferRelativeResize="0"/>
          <p:nvPr/>
        </p:nvPicPr>
        <p:blipFill rotWithShape="1">
          <a:blip r:embed="rId4">
            <a:alphaModFix/>
          </a:blip>
          <a:srcRect b="0" l="0" r="0" t="8260"/>
          <a:stretch/>
        </p:blipFill>
        <p:spPr>
          <a:xfrm>
            <a:off x="0" y="-274639"/>
            <a:ext cx="12192000" cy="7046313"/>
          </a:xfrm>
          <a:prstGeom prst="rect">
            <a:avLst/>
          </a:prstGeom>
          <a:noFill/>
          <a:ln>
            <a:noFill/>
          </a:ln>
        </p:spPr>
      </p:pic>
      <p:sp>
        <p:nvSpPr>
          <p:cNvPr id="986" name="Google Shape;986;p15"/>
          <p:cNvSpPr txBox="1"/>
          <p:nvPr>
            <p:ph type="title"/>
          </p:nvPr>
        </p:nvSpPr>
        <p:spPr>
          <a:xfrm>
            <a:off x="0" y="-1697"/>
            <a:ext cx="12191999" cy="935962"/>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Aharoni"/>
              <a:buNone/>
            </a:pPr>
            <a:r>
              <a:rPr lang="en-US" sz="6000">
                <a:latin typeface="Aharoni"/>
                <a:ea typeface="Aharoni"/>
                <a:cs typeface="Aharoni"/>
                <a:sym typeface="Aharoni"/>
              </a:rPr>
              <a:t>2013</a:t>
            </a:r>
            <a:r>
              <a:rPr lang="en-US" sz="4400">
                <a:latin typeface="Aharoni"/>
                <a:ea typeface="Aharoni"/>
                <a:cs typeface="Aharoni"/>
                <a:sym typeface="Aharoni"/>
              </a:rPr>
              <a:t>: AMERICORPS VOLUNTEERS DIG BIOSWALE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2"/>
          <p:cNvSpPr txBox="1"/>
          <p:nvPr>
            <p:ph type="title"/>
          </p:nvPr>
        </p:nvSpPr>
        <p:spPr>
          <a:xfrm>
            <a:off x="1141413" y="373817"/>
            <a:ext cx="9905998" cy="88831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Twentieth Century"/>
              <a:buNone/>
            </a:pPr>
            <a:r>
              <a:rPr lang="en-US"/>
              <a:t>MESA HARMONY GARDEN </a:t>
            </a:r>
            <a:endParaRPr/>
          </a:p>
        </p:txBody>
      </p:sp>
      <p:sp>
        <p:nvSpPr>
          <p:cNvPr id="473" name="Google Shape;473;p2"/>
          <p:cNvSpPr txBox="1"/>
          <p:nvPr>
            <p:ph idx="1" type="body"/>
          </p:nvPr>
        </p:nvSpPr>
        <p:spPr>
          <a:xfrm>
            <a:off x="2657338" y="1262129"/>
            <a:ext cx="7313613" cy="3078049"/>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100000"/>
              </a:lnSpc>
              <a:spcBef>
                <a:spcPts val="0"/>
              </a:spcBef>
              <a:spcAft>
                <a:spcPts val="0"/>
              </a:spcAft>
              <a:buClr>
                <a:schemeClr val="lt1"/>
              </a:buClr>
              <a:buSzPts val="3000"/>
              <a:buChar char="•"/>
            </a:pPr>
            <a:r>
              <a:rPr lang="en-US"/>
              <a:t>Volunteer-led non-profit</a:t>
            </a:r>
            <a:endParaRPr/>
          </a:p>
          <a:p>
            <a:pPr indent="-228600" lvl="0" marL="228600" rtl="0" algn="l">
              <a:lnSpc>
                <a:spcPct val="100000"/>
              </a:lnSpc>
              <a:spcBef>
                <a:spcPts val="600"/>
              </a:spcBef>
              <a:spcAft>
                <a:spcPts val="0"/>
              </a:spcAft>
              <a:buClr>
                <a:schemeClr val="lt1"/>
              </a:buClr>
              <a:buSzPts val="3000"/>
              <a:buChar char="•"/>
            </a:pPr>
            <a:r>
              <a:rPr lang="en-US"/>
              <a:t>Community food forest</a:t>
            </a:r>
            <a:endParaRPr/>
          </a:p>
          <a:p>
            <a:pPr indent="-228600" lvl="0" marL="228600" rtl="0" algn="l">
              <a:lnSpc>
                <a:spcPct val="100000"/>
              </a:lnSpc>
              <a:spcBef>
                <a:spcPts val="600"/>
              </a:spcBef>
              <a:spcAft>
                <a:spcPts val="0"/>
              </a:spcAft>
              <a:buClr>
                <a:schemeClr val="lt1"/>
              </a:buClr>
              <a:buSzPts val="3000"/>
              <a:buChar char="•"/>
            </a:pPr>
            <a:r>
              <a:rPr lang="en-US"/>
              <a:t>Permaculture demonstration site</a:t>
            </a:r>
            <a:endParaRPr/>
          </a:p>
          <a:p>
            <a:pPr indent="-228600" lvl="0" marL="228600" rtl="0" algn="l">
              <a:lnSpc>
                <a:spcPct val="100000"/>
              </a:lnSpc>
              <a:spcBef>
                <a:spcPts val="600"/>
              </a:spcBef>
              <a:spcAft>
                <a:spcPts val="0"/>
              </a:spcAft>
              <a:buClr>
                <a:schemeClr val="lt1"/>
              </a:buClr>
              <a:buSzPts val="3000"/>
              <a:buChar char="•"/>
            </a:pPr>
            <a:r>
              <a:rPr lang="en-US"/>
              <a:t>Growing for the Food Bank</a:t>
            </a:r>
            <a:endParaRPr/>
          </a:p>
          <a:p>
            <a:pPr indent="-228600" lvl="0" marL="228600" rtl="0" algn="l">
              <a:lnSpc>
                <a:spcPct val="100000"/>
              </a:lnSpc>
              <a:spcBef>
                <a:spcPts val="600"/>
              </a:spcBef>
              <a:spcAft>
                <a:spcPts val="0"/>
              </a:spcAft>
              <a:buClr>
                <a:schemeClr val="lt1"/>
              </a:buClr>
              <a:buSzPts val="3000"/>
              <a:buChar char="•"/>
            </a:pPr>
            <a:r>
              <a:rPr lang="en-US"/>
              <a:t>Learning resource</a:t>
            </a:r>
            <a:endParaRPr/>
          </a:p>
          <a:p>
            <a:pPr indent="-228600" lvl="0" marL="228600" rtl="0" algn="l">
              <a:lnSpc>
                <a:spcPct val="100000"/>
              </a:lnSpc>
              <a:spcBef>
                <a:spcPts val="600"/>
              </a:spcBef>
              <a:spcAft>
                <a:spcPts val="0"/>
              </a:spcAft>
              <a:buClr>
                <a:schemeClr val="lt1"/>
              </a:buClr>
              <a:buSzPts val="3000"/>
              <a:buChar char="•"/>
            </a:pPr>
            <a:r>
              <a:rPr lang="en-US"/>
              <a:t>Community gathering place</a:t>
            </a:r>
            <a:endParaRPr/>
          </a:p>
          <a:p>
            <a:pPr indent="-228600" lvl="0" marL="228600" rtl="0" algn="l">
              <a:lnSpc>
                <a:spcPct val="100000"/>
              </a:lnSpc>
              <a:spcBef>
                <a:spcPts val="600"/>
              </a:spcBef>
              <a:spcAft>
                <a:spcPts val="0"/>
              </a:spcAft>
              <a:buClr>
                <a:schemeClr val="lt1"/>
              </a:buClr>
              <a:buSzPts val="3000"/>
              <a:buChar char="•"/>
            </a:pPr>
            <a:r>
              <a:rPr lang="en-US"/>
              <a:t>Template for urban foodscapes</a:t>
            </a:r>
            <a:endParaRPr/>
          </a:p>
        </p:txBody>
      </p:sp>
      <p:pic>
        <p:nvPicPr>
          <p:cNvPr descr="MHG.sign.jpeg" id="474" name="Google Shape;474;p2"/>
          <p:cNvPicPr preferRelativeResize="0"/>
          <p:nvPr/>
        </p:nvPicPr>
        <p:blipFill rotWithShape="1">
          <a:blip r:embed="rId3">
            <a:alphaModFix/>
          </a:blip>
          <a:srcRect b="0" l="0" r="0" t="0"/>
          <a:stretch/>
        </p:blipFill>
        <p:spPr>
          <a:xfrm>
            <a:off x="6656788" y="4806350"/>
            <a:ext cx="4584700" cy="177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70000"/>
          </a:blip>
          <a:tile algn="tl" flip="none" tx="0" sx="100000" ty="0" sy="100000"/>
        </a:blipFill>
      </p:bgPr>
    </p:bg>
    <p:spTree>
      <p:nvGrpSpPr>
        <p:cNvPr id="991" name="Shape 991"/>
        <p:cNvGrpSpPr/>
        <p:nvPr/>
      </p:nvGrpSpPr>
      <p:grpSpPr>
        <a:xfrm>
          <a:off x="0" y="0"/>
          <a:ext cx="0" cy="0"/>
          <a:chOff x="0" y="0"/>
          <a:chExt cx="0" cy="0"/>
        </a:xfrm>
      </p:grpSpPr>
      <p:pic>
        <p:nvPicPr>
          <p:cNvPr id="992" name="Google Shape;992;p16"/>
          <p:cNvPicPr preferRelativeResize="0"/>
          <p:nvPr/>
        </p:nvPicPr>
        <p:blipFill rotWithShape="1">
          <a:blip r:embed="rId4">
            <a:alphaModFix/>
          </a:blip>
          <a:srcRect b="2953" l="0" r="0" t="11883"/>
          <a:stretch/>
        </p:blipFill>
        <p:spPr>
          <a:xfrm>
            <a:off x="-1" y="-16052"/>
            <a:ext cx="12197318" cy="7065033"/>
          </a:xfrm>
          <a:prstGeom prst="rect">
            <a:avLst/>
          </a:prstGeom>
          <a:noFill/>
          <a:ln>
            <a:noFill/>
          </a:ln>
        </p:spPr>
      </p:pic>
      <p:sp>
        <p:nvSpPr>
          <p:cNvPr id="993" name="Google Shape;993;p16"/>
          <p:cNvSpPr txBox="1"/>
          <p:nvPr>
            <p:ph type="title"/>
          </p:nvPr>
        </p:nvSpPr>
        <p:spPr>
          <a:xfrm>
            <a:off x="0" y="-1697"/>
            <a:ext cx="12191999" cy="935962"/>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Aharoni"/>
              <a:buNone/>
            </a:pPr>
            <a:r>
              <a:rPr lang="en-US" sz="6000">
                <a:latin typeface="Aharoni"/>
                <a:ea typeface="Aharoni"/>
                <a:cs typeface="Aharoni"/>
                <a:sym typeface="Aharoni"/>
              </a:rPr>
              <a:t>2014</a:t>
            </a:r>
            <a:r>
              <a:rPr lang="en-US" sz="4400">
                <a:latin typeface="Aharoni"/>
                <a:ea typeface="Aharoni"/>
                <a:cs typeface="Aharoni"/>
                <a:sym typeface="Aharoni"/>
              </a:rPr>
              <a:t>: OUTDOOR CLASSROOM CREATED</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sp>
        <p:nvSpPr>
          <p:cNvPr id="999" name="Google Shape;999;g25e08a00c29_0_7"/>
          <p:cNvSpPr txBox="1"/>
          <p:nvPr>
            <p:ph type="title"/>
          </p:nvPr>
        </p:nvSpPr>
        <p:spPr>
          <a:xfrm>
            <a:off x="1570825" y="184300"/>
            <a:ext cx="8804700" cy="6573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US">
                <a:latin typeface="Times New Roman"/>
                <a:ea typeface="Times New Roman"/>
                <a:cs typeface="Times New Roman"/>
                <a:sym typeface="Times New Roman"/>
              </a:rPr>
              <a:t>The Classroom is well used! - a </a:t>
            </a:r>
            <a:r>
              <a:rPr lang="en-US">
                <a:latin typeface="Times New Roman"/>
                <a:ea typeface="Times New Roman"/>
                <a:cs typeface="Times New Roman"/>
                <a:sym typeface="Times New Roman"/>
              </a:rPr>
              <a:t>sampling</a:t>
            </a:r>
            <a:r>
              <a:rPr lang="en-US">
                <a:latin typeface="Times New Roman"/>
                <a:ea typeface="Times New Roman"/>
                <a:cs typeface="Times New Roman"/>
                <a:sym typeface="Times New Roman"/>
              </a:rPr>
              <a:t> of flyers</a:t>
            </a:r>
            <a:endParaRPr>
              <a:latin typeface="Times New Roman"/>
              <a:ea typeface="Times New Roman"/>
              <a:cs typeface="Times New Roman"/>
              <a:sym typeface="Times New Roman"/>
            </a:endParaRPr>
          </a:p>
        </p:txBody>
      </p:sp>
      <p:pic>
        <p:nvPicPr>
          <p:cNvPr id="1000" name="Google Shape;1000;g25e08a00c29_0_7"/>
          <p:cNvPicPr preferRelativeResize="0"/>
          <p:nvPr/>
        </p:nvPicPr>
        <p:blipFill>
          <a:blip r:embed="rId3">
            <a:alphaModFix/>
          </a:blip>
          <a:stretch>
            <a:fillRect/>
          </a:stretch>
        </p:blipFill>
        <p:spPr>
          <a:xfrm>
            <a:off x="1007025" y="975175"/>
            <a:ext cx="3038833" cy="2273150"/>
          </a:xfrm>
          <a:prstGeom prst="rect">
            <a:avLst/>
          </a:prstGeom>
          <a:noFill/>
          <a:ln>
            <a:noFill/>
          </a:ln>
        </p:spPr>
      </p:pic>
      <p:pic>
        <p:nvPicPr>
          <p:cNvPr id="1001" name="Google Shape;1001;g25e08a00c29_0_7"/>
          <p:cNvPicPr preferRelativeResize="0"/>
          <p:nvPr/>
        </p:nvPicPr>
        <p:blipFill rotWithShape="1">
          <a:blip r:embed="rId4">
            <a:alphaModFix/>
          </a:blip>
          <a:srcRect b="4122" l="0" r="0" t="0"/>
          <a:stretch/>
        </p:blipFill>
        <p:spPr>
          <a:xfrm>
            <a:off x="7762250" y="3640800"/>
            <a:ext cx="3287889" cy="2614299"/>
          </a:xfrm>
          <a:prstGeom prst="rect">
            <a:avLst/>
          </a:prstGeom>
          <a:noFill/>
          <a:ln>
            <a:noFill/>
          </a:ln>
        </p:spPr>
      </p:pic>
      <p:pic>
        <p:nvPicPr>
          <p:cNvPr id="1002" name="Google Shape;1002;g25e08a00c29_0_7"/>
          <p:cNvPicPr preferRelativeResize="0"/>
          <p:nvPr/>
        </p:nvPicPr>
        <p:blipFill>
          <a:blip r:embed="rId5">
            <a:alphaModFix/>
          </a:blip>
          <a:stretch>
            <a:fillRect/>
          </a:stretch>
        </p:blipFill>
        <p:spPr>
          <a:xfrm>
            <a:off x="7594989" y="975175"/>
            <a:ext cx="3225561" cy="2273151"/>
          </a:xfrm>
          <a:prstGeom prst="rect">
            <a:avLst/>
          </a:prstGeom>
          <a:noFill/>
          <a:ln>
            <a:noFill/>
          </a:ln>
        </p:spPr>
      </p:pic>
      <p:pic>
        <p:nvPicPr>
          <p:cNvPr id="1003" name="Google Shape;1003;g25e08a00c29_0_7"/>
          <p:cNvPicPr preferRelativeResize="0"/>
          <p:nvPr/>
        </p:nvPicPr>
        <p:blipFill>
          <a:blip r:embed="rId6">
            <a:alphaModFix/>
          </a:blip>
          <a:stretch>
            <a:fillRect/>
          </a:stretch>
        </p:blipFill>
        <p:spPr>
          <a:xfrm>
            <a:off x="251350" y="3640800"/>
            <a:ext cx="4032872" cy="2658150"/>
          </a:xfrm>
          <a:prstGeom prst="rect">
            <a:avLst/>
          </a:prstGeom>
          <a:noFill/>
          <a:ln>
            <a:noFill/>
          </a:ln>
        </p:spPr>
      </p:pic>
      <p:pic>
        <p:nvPicPr>
          <p:cNvPr id="1004" name="Google Shape;1004;g25e08a00c29_0_7"/>
          <p:cNvPicPr preferRelativeResize="0"/>
          <p:nvPr/>
        </p:nvPicPr>
        <p:blipFill>
          <a:blip r:embed="rId7">
            <a:alphaModFix/>
          </a:blip>
          <a:stretch>
            <a:fillRect/>
          </a:stretch>
        </p:blipFill>
        <p:spPr>
          <a:xfrm>
            <a:off x="4293937" y="975164"/>
            <a:ext cx="3133824" cy="2273149"/>
          </a:xfrm>
          <a:prstGeom prst="rect">
            <a:avLst/>
          </a:prstGeom>
          <a:noFill/>
          <a:ln>
            <a:noFill/>
          </a:ln>
        </p:spPr>
      </p:pic>
      <p:pic>
        <p:nvPicPr>
          <p:cNvPr id="1005" name="Google Shape;1005;g25e08a00c29_0_7"/>
          <p:cNvPicPr preferRelativeResize="0"/>
          <p:nvPr/>
        </p:nvPicPr>
        <p:blipFill>
          <a:blip r:embed="rId8">
            <a:alphaModFix/>
          </a:blip>
          <a:stretch>
            <a:fillRect/>
          </a:stretch>
        </p:blipFill>
        <p:spPr>
          <a:xfrm>
            <a:off x="4461175" y="3640812"/>
            <a:ext cx="3133825" cy="261428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70000"/>
          </a:blip>
          <a:tile algn="tl" flip="none" tx="0" sx="100000" ty="0" sy="100000"/>
        </a:blipFill>
      </p:bgPr>
    </p:bg>
    <p:spTree>
      <p:nvGrpSpPr>
        <p:cNvPr id="1010" name="Shape 1010"/>
        <p:cNvGrpSpPr/>
        <p:nvPr/>
      </p:nvGrpSpPr>
      <p:grpSpPr>
        <a:xfrm>
          <a:off x="0" y="0"/>
          <a:ext cx="0" cy="0"/>
          <a:chOff x="0" y="0"/>
          <a:chExt cx="0" cy="0"/>
        </a:xfrm>
      </p:grpSpPr>
      <p:pic>
        <p:nvPicPr>
          <p:cNvPr id="1011" name="Google Shape;1011;p17"/>
          <p:cNvPicPr preferRelativeResize="0"/>
          <p:nvPr/>
        </p:nvPicPr>
        <p:blipFill rotWithShape="1">
          <a:blip r:embed="rId4">
            <a:alphaModFix/>
          </a:blip>
          <a:srcRect b="0" l="11889" r="9799" t="0"/>
          <a:stretch/>
        </p:blipFill>
        <p:spPr>
          <a:xfrm>
            <a:off x="3506445" y="619246"/>
            <a:ext cx="8685554" cy="6238754"/>
          </a:xfrm>
          <a:prstGeom prst="rect">
            <a:avLst/>
          </a:prstGeom>
          <a:noFill/>
          <a:ln>
            <a:noFill/>
          </a:ln>
        </p:spPr>
      </p:pic>
      <p:pic>
        <p:nvPicPr>
          <p:cNvPr id="1012" name="Google Shape;1012;p17"/>
          <p:cNvPicPr preferRelativeResize="0"/>
          <p:nvPr/>
        </p:nvPicPr>
        <p:blipFill rotWithShape="1">
          <a:blip r:embed="rId5">
            <a:alphaModFix/>
          </a:blip>
          <a:srcRect b="0" l="0" r="6119" t="0"/>
          <a:stretch/>
        </p:blipFill>
        <p:spPr>
          <a:xfrm rot="5400000">
            <a:off x="-1272981" y="1871310"/>
            <a:ext cx="6238754" cy="3738019"/>
          </a:xfrm>
          <a:prstGeom prst="rect">
            <a:avLst/>
          </a:prstGeom>
          <a:noFill/>
          <a:ln>
            <a:noFill/>
          </a:ln>
        </p:spPr>
      </p:pic>
      <p:sp>
        <p:nvSpPr>
          <p:cNvPr id="1013" name="Google Shape;1013;p17"/>
          <p:cNvSpPr txBox="1"/>
          <p:nvPr>
            <p:ph type="title"/>
          </p:nvPr>
        </p:nvSpPr>
        <p:spPr>
          <a:xfrm>
            <a:off x="0" y="-140597"/>
            <a:ext cx="12191999" cy="935962"/>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Aharoni"/>
              <a:buNone/>
            </a:pPr>
            <a:r>
              <a:rPr lang="en-US" sz="6000">
                <a:latin typeface="Aharoni"/>
                <a:ea typeface="Aharoni"/>
                <a:cs typeface="Aharoni"/>
                <a:sym typeface="Aharoni"/>
              </a:rPr>
              <a:t>2015</a:t>
            </a:r>
            <a:r>
              <a:rPr lang="en-US" sz="4400">
                <a:latin typeface="Aharoni"/>
                <a:ea typeface="Aharoni"/>
                <a:cs typeface="Aharoni"/>
                <a:sym typeface="Aharoni"/>
              </a:rPr>
              <a:t>:DEEP DRIP IRRIGATION INSTALLED</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70000"/>
          </a:blip>
          <a:tile algn="tl" flip="none" tx="0" sx="100000" ty="0" sy="100000"/>
        </a:blipFill>
      </p:bgPr>
    </p:bg>
    <p:spTree>
      <p:nvGrpSpPr>
        <p:cNvPr id="1018" name="Shape 1018"/>
        <p:cNvGrpSpPr/>
        <p:nvPr/>
      </p:nvGrpSpPr>
      <p:grpSpPr>
        <a:xfrm>
          <a:off x="0" y="0"/>
          <a:ext cx="0" cy="0"/>
          <a:chOff x="0" y="0"/>
          <a:chExt cx="0" cy="0"/>
        </a:xfrm>
      </p:grpSpPr>
      <p:sp>
        <p:nvSpPr>
          <p:cNvPr id="1019" name="Google Shape;1019;p18"/>
          <p:cNvSpPr txBox="1"/>
          <p:nvPr>
            <p:ph type="title"/>
          </p:nvPr>
        </p:nvSpPr>
        <p:spPr>
          <a:xfrm>
            <a:off x="0" y="-117447"/>
            <a:ext cx="12191999" cy="935962"/>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Aharoni"/>
              <a:buNone/>
            </a:pPr>
            <a:r>
              <a:rPr lang="en-US" sz="6000">
                <a:solidFill>
                  <a:schemeClr val="dk1"/>
                </a:solidFill>
                <a:latin typeface="Aharoni"/>
                <a:ea typeface="Aharoni"/>
                <a:cs typeface="Aharoni"/>
                <a:sym typeface="Aharoni"/>
              </a:rPr>
              <a:t>2015</a:t>
            </a:r>
            <a:r>
              <a:rPr lang="en-US" sz="4400">
                <a:solidFill>
                  <a:schemeClr val="dk1"/>
                </a:solidFill>
                <a:latin typeface="Aharoni"/>
                <a:ea typeface="Aharoni"/>
                <a:cs typeface="Aharoni"/>
                <a:sym typeface="Aharoni"/>
              </a:rPr>
              <a:t>: </a:t>
            </a:r>
            <a:r>
              <a:rPr lang="en-US" sz="4200">
                <a:solidFill>
                  <a:schemeClr val="dk1"/>
                </a:solidFill>
                <a:latin typeface="Aharoni"/>
                <a:ea typeface="Aharoni"/>
                <a:cs typeface="Aharoni"/>
                <a:sym typeface="Aharoni"/>
              </a:rPr>
              <a:t>ADOPTED BY MASTER GARDENER PROGRAM</a:t>
            </a:r>
            <a:endParaRPr/>
          </a:p>
        </p:txBody>
      </p:sp>
      <p:pic>
        <p:nvPicPr>
          <p:cNvPr descr="A group of people in a room&#10;&#10;Description automatically generated" id="1020" name="Google Shape;1020;p18"/>
          <p:cNvPicPr preferRelativeResize="0"/>
          <p:nvPr/>
        </p:nvPicPr>
        <p:blipFill rotWithShape="1">
          <a:blip r:embed="rId4">
            <a:alphaModFix/>
          </a:blip>
          <a:srcRect b="0" l="0" r="0" t="0"/>
          <a:stretch/>
        </p:blipFill>
        <p:spPr>
          <a:xfrm>
            <a:off x="5481827" y="660400"/>
            <a:ext cx="6734725" cy="6197600"/>
          </a:xfrm>
          <a:prstGeom prst="rect">
            <a:avLst/>
          </a:prstGeom>
          <a:noFill/>
          <a:ln>
            <a:noFill/>
          </a:ln>
        </p:spPr>
      </p:pic>
      <p:pic>
        <p:nvPicPr>
          <p:cNvPr id="1021" name="Google Shape;1021;p18"/>
          <p:cNvPicPr preferRelativeResize="0"/>
          <p:nvPr/>
        </p:nvPicPr>
        <p:blipFill rotWithShape="1">
          <a:blip r:embed="rId5">
            <a:alphaModFix/>
          </a:blip>
          <a:srcRect b="0" l="0" r="0" t="0"/>
          <a:stretch/>
        </p:blipFill>
        <p:spPr>
          <a:xfrm>
            <a:off x="0" y="718500"/>
            <a:ext cx="6821201" cy="60633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sp>
        <p:nvSpPr>
          <p:cNvPr id="1027" name="Google Shape;1027;p22"/>
          <p:cNvSpPr txBox="1"/>
          <p:nvPr>
            <p:ph type="title"/>
          </p:nvPr>
        </p:nvSpPr>
        <p:spPr>
          <a:xfrm>
            <a:off x="2209800" y="76200"/>
            <a:ext cx="7696200" cy="86836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Twentieth Century"/>
              <a:buNone/>
            </a:pPr>
            <a:r>
              <a:rPr lang="en-US">
                <a:latin typeface="Times New Roman"/>
                <a:ea typeface="Times New Roman"/>
                <a:cs typeface="Times New Roman"/>
                <a:sym typeface="Times New Roman"/>
              </a:rPr>
              <a:t>YOUTH EDUCATION COMPONENT</a:t>
            </a:r>
            <a:endParaRPr>
              <a:latin typeface="Times New Roman"/>
              <a:ea typeface="Times New Roman"/>
              <a:cs typeface="Times New Roman"/>
              <a:sym typeface="Times New Roman"/>
            </a:endParaRPr>
          </a:p>
        </p:txBody>
      </p:sp>
      <p:sp>
        <p:nvSpPr>
          <p:cNvPr id="1028" name="Google Shape;1028;p22"/>
          <p:cNvSpPr txBox="1"/>
          <p:nvPr>
            <p:ph idx="1" type="body"/>
          </p:nvPr>
        </p:nvSpPr>
        <p:spPr>
          <a:xfrm>
            <a:off x="1905000" y="1066800"/>
            <a:ext cx="5638800" cy="30480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120000"/>
              </a:lnSpc>
              <a:spcBef>
                <a:spcPts val="0"/>
              </a:spcBef>
              <a:spcAft>
                <a:spcPts val="0"/>
              </a:spcAft>
              <a:buClr>
                <a:schemeClr val="lt1"/>
              </a:buClr>
              <a:buSzPts val="3000"/>
              <a:buChar char="•"/>
            </a:pPr>
            <a:r>
              <a:rPr lang="en-US"/>
              <a:t>Kids often come with parents</a:t>
            </a:r>
            <a:endParaRPr/>
          </a:p>
          <a:p>
            <a:pPr indent="-228600" lvl="0" marL="228600" rtl="0" algn="l">
              <a:lnSpc>
                <a:spcPct val="120000"/>
              </a:lnSpc>
              <a:spcBef>
                <a:spcPts val="1000"/>
              </a:spcBef>
              <a:spcAft>
                <a:spcPts val="0"/>
              </a:spcAft>
              <a:buClr>
                <a:schemeClr val="lt1"/>
              </a:buClr>
              <a:buSzPts val="3000"/>
              <a:buChar char="•"/>
            </a:pPr>
            <a:r>
              <a:rPr lang="en-US"/>
              <a:t>High school students fulfill community service</a:t>
            </a:r>
            <a:endParaRPr/>
          </a:p>
          <a:p>
            <a:pPr indent="-228600" lvl="0" marL="228600" rtl="0" algn="l">
              <a:lnSpc>
                <a:spcPct val="120000"/>
              </a:lnSpc>
              <a:spcBef>
                <a:spcPts val="1000"/>
              </a:spcBef>
              <a:spcAft>
                <a:spcPts val="0"/>
              </a:spcAft>
              <a:buClr>
                <a:schemeClr val="lt1"/>
              </a:buClr>
              <a:buSzPts val="3000"/>
              <a:buChar char="•"/>
            </a:pPr>
            <a:r>
              <a:rPr lang="en-US"/>
              <a:t>College students fulfill community interaction requirements</a:t>
            </a:r>
            <a:endParaRPr/>
          </a:p>
          <a:p>
            <a:pPr indent="-228600" lvl="0" marL="228600" rtl="0" algn="l">
              <a:lnSpc>
                <a:spcPct val="120000"/>
              </a:lnSpc>
              <a:spcBef>
                <a:spcPts val="1000"/>
              </a:spcBef>
              <a:spcAft>
                <a:spcPts val="0"/>
              </a:spcAft>
              <a:buClr>
                <a:schemeClr val="lt1"/>
              </a:buClr>
              <a:buSzPts val="3000"/>
              <a:buChar char="•"/>
            </a:pPr>
            <a:r>
              <a:rPr lang="en-US"/>
              <a:t>Student groups</a:t>
            </a:r>
            <a:endParaRPr/>
          </a:p>
        </p:txBody>
      </p:sp>
      <p:pic>
        <p:nvPicPr>
          <p:cNvPr descr="group.jpg" id="1029" name="Google Shape;1029;p22"/>
          <p:cNvPicPr preferRelativeResize="0"/>
          <p:nvPr/>
        </p:nvPicPr>
        <p:blipFill rotWithShape="1">
          <a:blip r:embed="rId3">
            <a:alphaModFix/>
          </a:blip>
          <a:srcRect b="0" l="0" r="0" t="0"/>
          <a:stretch/>
        </p:blipFill>
        <p:spPr>
          <a:xfrm>
            <a:off x="7696200" y="1066800"/>
            <a:ext cx="2743200" cy="2009394"/>
          </a:xfrm>
          <a:prstGeom prst="rect">
            <a:avLst/>
          </a:prstGeom>
          <a:noFill/>
          <a:ln>
            <a:noFill/>
          </a:ln>
        </p:spPr>
      </p:pic>
      <p:pic>
        <p:nvPicPr>
          <p:cNvPr descr="squash kids.jpg" id="1030" name="Google Shape;1030;p22"/>
          <p:cNvPicPr preferRelativeResize="0"/>
          <p:nvPr/>
        </p:nvPicPr>
        <p:blipFill rotWithShape="1">
          <a:blip r:embed="rId4">
            <a:alphaModFix/>
          </a:blip>
          <a:srcRect b="0" l="0" r="0" t="0"/>
          <a:stretch/>
        </p:blipFill>
        <p:spPr>
          <a:xfrm>
            <a:off x="1733772" y="4343401"/>
            <a:ext cx="4133627" cy="2309020"/>
          </a:xfrm>
          <a:prstGeom prst="rect">
            <a:avLst/>
          </a:prstGeom>
          <a:noFill/>
          <a:ln>
            <a:noFill/>
          </a:ln>
        </p:spPr>
      </p:pic>
      <p:pic>
        <p:nvPicPr>
          <p:cNvPr descr="squash.kids2.jpg" id="1031" name="Google Shape;1031;p22"/>
          <p:cNvPicPr preferRelativeResize="0"/>
          <p:nvPr/>
        </p:nvPicPr>
        <p:blipFill rotWithShape="1">
          <a:blip r:embed="rId5">
            <a:alphaModFix/>
          </a:blip>
          <a:srcRect b="0" l="0" r="0" t="0"/>
          <a:stretch/>
        </p:blipFill>
        <p:spPr>
          <a:xfrm>
            <a:off x="6762750" y="3694361"/>
            <a:ext cx="3524251" cy="295806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70000"/>
          </a:blip>
          <a:tile algn="tl" flip="none" tx="0" sx="100000" ty="0" sy="100000"/>
        </a:blipFill>
      </p:bgPr>
    </p:bg>
    <p:spTree>
      <p:nvGrpSpPr>
        <p:cNvPr id="1036" name="Shape 1036"/>
        <p:cNvGrpSpPr/>
        <p:nvPr/>
      </p:nvGrpSpPr>
      <p:grpSpPr>
        <a:xfrm>
          <a:off x="0" y="0"/>
          <a:ext cx="0" cy="0"/>
          <a:chOff x="0" y="0"/>
          <a:chExt cx="0" cy="0"/>
        </a:xfrm>
      </p:grpSpPr>
      <p:sp>
        <p:nvSpPr>
          <p:cNvPr id="1037" name="Google Shape;1037;p23"/>
          <p:cNvSpPr txBox="1"/>
          <p:nvPr/>
        </p:nvSpPr>
        <p:spPr>
          <a:xfrm>
            <a:off x="1" y="0"/>
            <a:ext cx="12191999" cy="935962"/>
          </a:xfrm>
          <a:prstGeom prst="rect">
            <a:avLst/>
          </a:prstGeom>
          <a:solidFill>
            <a:srgbClr val="CCE9CA">
              <a:alpha val="49411"/>
            </a:srgbClr>
          </a:solidFill>
          <a:ln>
            <a:noFill/>
          </a:ln>
        </p:spPr>
        <p:txBody>
          <a:bodyPr anchorCtr="0" anchor="ctr" bIns="45700" lIns="91425" spcFirstLastPara="1" rIns="91425" wrap="square" tIns="45700">
            <a:normAutofit fontScale="82500" lnSpcReduction="20000"/>
          </a:bodyPr>
          <a:lstStyle/>
          <a:p>
            <a:pPr indent="0" lvl="0" marL="0" marR="0" rtl="0" algn="ctr">
              <a:lnSpc>
                <a:spcPct val="90000"/>
              </a:lnSpc>
              <a:spcBef>
                <a:spcPts val="0"/>
              </a:spcBef>
              <a:spcAft>
                <a:spcPts val="0"/>
              </a:spcAft>
              <a:buClr>
                <a:schemeClr val="lt1"/>
              </a:buClr>
              <a:buSzPct val="100000"/>
              <a:buFont typeface="Aharoni"/>
              <a:buNone/>
            </a:pPr>
            <a:r>
              <a:rPr b="0" i="0" lang="en-US" sz="8000" u="none" cap="none" strike="noStrike">
                <a:solidFill>
                  <a:schemeClr val="lt1"/>
                </a:solidFill>
                <a:latin typeface="Aharoni"/>
                <a:ea typeface="Aharoni"/>
                <a:cs typeface="Aharoni"/>
                <a:sym typeface="Aharoni"/>
              </a:rPr>
              <a:t>2018</a:t>
            </a:r>
            <a:r>
              <a:rPr b="0" i="0" lang="en-US" sz="6000" u="none" cap="none" strike="noStrike">
                <a:solidFill>
                  <a:schemeClr val="lt1"/>
                </a:solidFill>
                <a:latin typeface="Aharoni"/>
                <a:ea typeface="Aharoni"/>
                <a:cs typeface="Aharoni"/>
                <a:sym typeface="Aharoni"/>
              </a:rPr>
              <a:t>: </a:t>
            </a:r>
            <a:r>
              <a:rPr b="0" i="0" lang="en-US" sz="4800" u="none" cap="none" strike="noStrike">
                <a:solidFill>
                  <a:schemeClr val="lt1"/>
                </a:solidFill>
                <a:latin typeface="Aharoni"/>
                <a:ea typeface="Aharoni"/>
                <a:cs typeface="Aharoni"/>
                <a:sym typeface="Aharoni"/>
              </a:rPr>
              <a:t>RAISED BEDS DONATED</a:t>
            </a:r>
            <a:endParaRPr b="0" i="0" sz="4400" u="none" cap="none" strike="noStrike">
              <a:solidFill>
                <a:schemeClr val="lt1"/>
              </a:solidFill>
              <a:latin typeface="Aharoni"/>
              <a:ea typeface="Aharoni"/>
              <a:cs typeface="Aharoni"/>
              <a:sym typeface="Aharoni"/>
            </a:endParaRPr>
          </a:p>
        </p:txBody>
      </p:sp>
      <p:pic>
        <p:nvPicPr>
          <p:cNvPr id="1038" name="Google Shape;1038;p23"/>
          <p:cNvPicPr preferRelativeResize="0"/>
          <p:nvPr/>
        </p:nvPicPr>
        <p:blipFill rotWithShape="1">
          <a:blip r:embed="rId4">
            <a:alphaModFix/>
          </a:blip>
          <a:srcRect b="0" l="0" r="0" t="0"/>
          <a:stretch/>
        </p:blipFill>
        <p:spPr>
          <a:xfrm>
            <a:off x="1792940" y="935962"/>
            <a:ext cx="7896051" cy="592203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70000"/>
          </a:blip>
          <a:tile algn="tl" flip="none" tx="0" sx="100000" ty="0" sy="100000"/>
        </a:blipFill>
      </p:bgPr>
    </p:bg>
    <p:spTree>
      <p:nvGrpSpPr>
        <p:cNvPr id="1043" name="Shape 1043"/>
        <p:cNvGrpSpPr/>
        <p:nvPr/>
      </p:nvGrpSpPr>
      <p:grpSpPr>
        <a:xfrm>
          <a:off x="0" y="0"/>
          <a:ext cx="0" cy="0"/>
          <a:chOff x="0" y="0"/>
          <a:chExt cx="0" cy="0"/>
        </a:xfrm>
      </p:grpSpPr>
      <p:pic>
        <p:nvPicPr>
          <p:cNvPr descr="A person holding a sign&#10;&#10;Description automatically generated" id="1044" name="Google Shape;1044;p24"/>
          <p:cNvPicPr preferRelativeResize="0"/>
          <p:nvPr/>
        </p:nvPicPr>
        <p:blipFill rotWithShape="1">
          <a:blip r:embed="rId4">
            <a:alphaModFix/>
          </a:blip>
          <a:srcRect b="28247" l="0" r="0" t="0"/>
          <a:stretch/>
        </p:blipFill>
        <p:spPr>
          <a:xfrm>
            <a:off x="589933" y="564675"/>
            <a:ext cx="11061290" cy="6332544"/>
          </a:xfrm>
          <a:prstGeom prst="rect">
            <a:avLst/>
          </a:prstGeom>
          <a:noFill/>
          <a:ln>
            <a:noFill/>
          </a:ln>
        </p:spPr>
      </p:pic>
      <p:sp>
        <p:nvSpPr>
          <p:cNvPr id="1045" name="Google Shape;1045;p24"/>
          <p:cNvSpPr txBox="1"/>
          <p:nvPr/>
        </p:nvSpPr>
        <p:spPr>
          <a:xfrm>
            <a:off x="1" y="0"/>
            <a:ext cx="12191999" cy="935962"/>
          </a:xfrm>
          <a:prstGeom prst="rect">
            <a:avLst/>
          </a:prstGeom>
          <a:solidFill>
            <a:srgbClr val="CCE9CA">
              <a:alpha val="49411"/>
            </a:srgbClr>
          </a:solidFill>
          <a:ln>
            <a:noFill/>
          </a:ln>
        </p:spPr>
        <p:txBody>
          <a:bodyPr anchorCtr="0" anchor="ctr" bIns="45700" lIns="91425" spcFirstLastPara="1" rIns="91425" wrap="square" tIns="45700">
            <a:normAutofit fontScale="82500" lnSpcReduction="20000"/>
          </a:bodyPr>
          <a:lstStyle/>
          <a:p>
            <a:pPr indent="0" lvl="0" marL="0" marR="0" rtl="0" algn="ctr">
              <a:lnSpc>
                <a:spcPct val="90000"/>
              </a:lnSpc>
              <a:spcBef>
                <a:spcPts val="0"/>
              </a:spcBef>
              <a:spcAft>
                <a:spcPts val="0"/>
              </a:spcAft>
              <a:buClr>
                <a:schemeClr val="lt1"/>
              </a:buClr>
              <a:buSzPct val="100000"/>
              <a:buFont typeface="Aharoni"/>
              <a:buNone/>
            </a:pPr>
            <a:r>
              <a:rPr b="0" i="0" lang="en-US" sz="8000" u="none" cap="none" strike="noStrike">
                <a:solidFill>
                  <a:schemeClr val="lt1"/>
                </a:solidFill>
                <a:latin typeface="Aharoni"/>
                <a:ea typeface="Aharoni"/>
                <a:cs typeface="Aharoni"/>
                <a:sym typeface="Aharoni"/>
              </a:rPr>
              <a:t>2018</a:t>
            </a:r>
            <a:r>
              <a:rPr b="0" i="0" lang="en-US" sz="6000" u="none" cap="none" strike="noStrike">
                <a:solidFill>
                  <a:schemeClr val="lt1"/>
                </a:solidFill>
                <a:latin typeface="Aharoni"/>
                <a:ea typeface="Aharoni"/>
                <a:cs typeface="Aharoni"/>
                <a:sym typeface="Aharoni"/>
              </a:rPr>
              <a:t>: </a:t>
            </a:r>
            <a:r>
              <a:rPr b="0" i="0" lang="en-US" sz="4800" u="none" cap="none" strike="noStrike">
                <a:solidFill>
                  <a:schemeClr val="lt1"/>
                </a:solidFill>
                <a:latin typeface="Aharoni"/>
                <a:ea typeface="Aharoni"/>
                <a:cs typeface="Aharoni"/>
                <a:sym typeface="Aharoni"/>
              </a:rPr>
              <a:t>GARDEN REFERENCED IN NEW BOOK</a:t>
            </a:r>
            <a:endParaRPr b="0" i="0" sz="4400" u="none" cap="none" strike="noStrike">
              <a:solidFill>
                <a:schemeClr val="lt1"/>
              </a:solidFill>
              <a:latin typeface="Aharoni"/>
              <a:ea typeface="Aharoni"/>
              <a:cs typeface="Aharoni"/>
              <a:sym typeface="Aharon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70000"/>
          </a:blip>
          <a:tile algn="tl" flip="none" tx="0" sx="100000" ty="0" sy="100000"/>
        </a:blipFill>
      </p:bgPr>
    </p:bg>
    <p:spTree>
      <p:nvGrpSpPr>
        <p:cNvPr id="1050" name="Shape 1050"/>
        <p:cNvGrpSpPr/>
        <p:nvPr/>
      </p:nvGrpSpPr>
      <p:grpSpPr>
        <a:xfrm>
          <a:off x="0" y="0"/>
          <a:ext cx="0" cy="0"/>
          <a:chOff x="0" y="0"/>
          <a:chExt cx="0" cy="0"/>
        </a:xfrm>
      </p:grpSpPr>
      <p:sp>
        <p:nvSpPr>
          <p:cNvPr id="1051" name="Google Shape;1051;p27"/>
          <p:cNvSpPr txBox="1"/>
          <p:nvPr>
            <p:ph type="title"/>
          </p:nvPr>
        </p:nvSpPr>
        <p:spPr>
          <a:xfrm>
            <a:off x="0" y="-140597"/>
            <a:ext cx="12191999" cy="935962"/>
          </a:xfrm>
          <a:prstGeom prst="rect">
            <a:avLst/>
          </a:prstGeom>
          <a:solidFill>
            <a:srgbClr val="B7DA9B">
              <a:alpha val="49411"/>
            </a:srgbClr>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Aharoni"/>
              <a:buNone/>
            </a:pPr>
            <a:r>
              <a:rPr lang="en-US" sz="4400">
                <a:latin typeface="Aharoni"/>
                <a:ea typeface="Aharoni"/>
                <a:cs typeface="Aharoni"/>
                <a:sym typeface="Aharoni"/>
              </a:rPr>
              <a:t> (2019 </a:t>
            </a:r>
            <a:r>
              <a:rPr lang="en-US" sz="4400">
                <a:latin typeface="Times New Roman"/>
                <a:ea typeface="Times New Roman"/>
                <a:cs typeface="Times New Roman"/>
                <a:sym typeface="Times New Roman"/>
              </a:rPr>
              <a:t>and on</a:t>
            </a:r>
            <a:r>
              <a:rPr lang="en-US" sz="4400">
                <a:latin typeface="Aharoni"/>
                <a:ea typeface="Aharoni"/>
                <a:cs typeface="Aharoni"/>
                <a:sym typeface="Aharoni"/>
              </a:rPr>
              <a:t>-</a:t>
            </a:r>
            <a:r>
              <a:rPr lang="en-US" sz="4400">
                <a:latin typeface="Times New Roman"/>
                <a:ea typeface="Times New Roman"/>
                <a:cs typeface="Times New Roman"/>
                <a:sym typeface="Times New Roman"/>
              </a:rPr>
              <a:t>going</a:t>
            </a:r>
            <a:r>
              <a:rPr lang="en-US" sz="4400">
                <a:latin typeface="Aharoni"/>
                <a:ea typeface="Aharoni"/>
                <a:cs typeface="Aharoni"/>
                <a:sym typeface="Aharoni"/>
              </a:rPr>
              <a:t>)NEW TREES PLANTED </a:t>
            </a:r>
            <a:endParaRPr/>
          </a:p>
        </p:txBody>
      </p:sp>
      <p:pic>
        <p:nvPicPr>
          <p:cNvPr id="1052" name="Google Shape;1052;p27"/>
          <p:cNvPicPr preferRelativeResize="0"/>
          <p:nvPr/>
        </p:nvPicPr>
        <p:blipFill rotWithShape="1">
          <a:blip r:embed="rId4">
            <a:alphaModFix/>
          </a:blip>
          <a:srcRect b="0" l="0" r="0" t="0"/>
          <a:stretch/>
        </p:blipFill>
        <p:spPr>
          <a:xfrm>
            <a:off x="-1" y="795366"/>
            <a:ext cx="10132829" cy="6062634"/>
          </a:xfrm>
          <a:prstGeom prst="rect">
            <a:avLst/>
          </a:prstGeom>
          <a:noFill/>
          <a:ln>
            <a:noFill/>
          </a:ln>
        </p:spPr>
      </p:pic>
      <p:sp>
        <p:nvSpPr>
          <p:cNvPr id="1053" name="Google Shape;1053;p27"/>
          <p:cNvSpPr txBox="1"/>
          <p:nvPr/>
        </p:nvSpPr>
        <p:spPr>
          <a:xfrm>
            <a:off x="10209028" y="822960"/>
            <a:ext cx="2059200" cy="5910600"/>
          </a:xfrm>
          <a:prstGeom prst="rect">
            <a:avLst/>
          </a:prstGeom>
          <a:solidFill>
            <a:srgbClr val="7F7F7F">
              <a:alpha val="49411"/>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a:p>
            <a:pPr indent="-342900" lvl="0" marL="342900" marR="0" rtl="0" algn="l">
              <a:lnSpc>
                <a:spcPct val="100000"/>
              </a:lnSpc>
              <a:spcBef>
                <a:spcPts val="0"/>
              </a:spcBef>
              <a:spcAft>
                <a:spcPts val="0"/>
              </a:spcAft>
              <a:buClr>
                <a:schemeClr val="lt1"/>
              </a:buClr>
              <a:buSzPts val="1800"/>
              <a:buFont typeface="Calibri"/>
              <a:buAutoNum type="arabicPeriod"/>
            </a:pPr>
            <a:r>
              <a:rPr b="0" i="0" lang="en-US" sz="1800" u="none" cap="none" strike="noStrike">
                <a:solidFill>
                  <a:schemeClr val="lt1"/>
                </a:solidFill>
                <a:latin typeface="Calibri"/>
                <a:ea typeface="Calibri"/>
                <a:cs typeface="Calibri"/>
                <a:sym typeface="Calibri"/>
              </a:rPr>
              <a:t>Burgundy Plum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lt1"/>
              </a:buClr>
              <a:buSzPts val="1800"/>
              <a:buFont typeface="Calibri"/>
              <a:buAutoNum type="arabicPeriod"/>
            </a:pPr>
            <a:r>
              <a:rPr b="0" i="0" lang="en-US" sz="1800" u="none" cap="none" strike="noStrike">
                <a:solidFill>
                  <a:schemeClr val="lt1"/>
                </a:solidFill>
                <a:latin typeface="Calibri"/>
                <a:ea typeface="Calibri"/>
                <a:cs typeface="Calibri"/>
                <a:sym typeface="Calibri"/>
              </a:rPr>
              <a:t>Flavor King Pluot</a:t>
            </a:r>
            <a:endParaRPr b="0" i="0" sz="1800" u="none" cap="none" strike="noStrike">
              <a:solidFill>
                <a:schemeClr val="lt1"/>
              </a:solidFill>
              <a:latin typeface="Calibri"/>
              <a:ea typeface="Calibri"/>
              <a:cs typeface="Calibri"/>
              <a:sym typeface="Calibri"/>
            </a:endParaRPr>
          </a:p>
          <a:p>
            <a:pPr indent="-342900" lvl="0" marL="342900" marR="0" rtl="0" algn="l">
              <a:lnSpc>
                <a:spcPct val="100000"/>
              </a:lnSpc>
              <a:spcBef>
                <a:spcPts val="0"/>
              </a:spcBef>
              <a:spcAft>
                <a:spcPts val="0"/>
              </a:spcAft>
              <a:buClr>
                <a:schemeClr val="lt1"/>
              </a:buClr>
              <a:buSzPts val="1800"/>
              <a:buFont typeface="Calibri"/>
              <a:buAutoNum type="arabicPeriod"/>
            </a:pPr>
            <a:r>
              <a:rPr b="0" i="0" lang="en-US" sz="1800" u="none" cap="none" strike="noStrike">
                <a:solidFill>
                  <a:schemeClr val="lt1"/>
                </a:solidFill>
                <a:latin typeface="Calibri"/>
                <a:ea typeface="Calibri"/>
                <a:cs typeface="Calibri"/>
                <a:sym typeface="Calibri"/>
              </a:rPr>
              <a:t>Fuju Persimmon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lt1"/>
              </a:buClr>
              <a:buSzPts val="1800"/>
              <a:buFont typeface="Calibri"/>
              <a:buAutoNum type="arabicPeriod"/>
            </a:pPr>
            <a:r>
              <a:rPr b="0" i="0" lang="en-US" sz="1800" u="none" cap="none" strike="noStrike">
                <a:solidFill>
                  <a:schemeClr val="lt1"/>
                </a:solidFill>
                <a:latin typeface="Calibri"/>
                <a:ea typeface="Calibri"/>
                <a:cs typeface="Calibri"/>
                <a:sym typeface="Calibri"/>
              </a:rPr>
              <a:t>Fuju Persimmon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lt1"/>
              </a:buClr>
              <a:buSzPts val="1800"/>
              <a:buFont typeface="Calibri"/>
              <a:buAutoNum type="arabicPeriod"/>
            </a:pPr>
            <a:r>
              <a:rPr b="0" i="0" lang="en-US" sz="1800" u="none" cap="none" strike="noStrike">
                <a:solidFill>
                  <a:schemeClr val="lt1"/>
                </a:solidFill>
                <a:latin typeface="Calibri"/>
                <a:ea typeface="Calibri"/>
                <a:cs typeface="Calibri"/>
                <a:sym typeface="Calibri"/>
              </a:rPr>
              <a:t>Apple trees, sharing hole (Golden Delicious, Gala, and multi-graft: Fuji + Yellow Bellflower</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lt1"/>
              </a:buClr>
              <a:buSzPts val="1800"/>
              <a:buFont typeface="Calibri"/>
              <a:buAutoNum type="arabicPeriod"/>
            </a:pPr>
            <a:r>
              <a:rPr b="0" i="0" lang="en-US" sz="1800" u="none" cap="none" strike="noStrike">
                <a:solidFill>
                  <a:schemeClr val="lt1"/>
                </a:solidFill>
                <a:latin typeface="Calibri"/>
                <a:ea typeface="Calibri"/>
                <a:cs typeface="Calibri"/>
                <a:sym typeface="Calibri"/>
              </a:rPr>
              <a:t>2x Pineapple Guavas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lt1"/>
              </a:buClr>
              <a:buSzPts val="1800"/>
              <a:buFont typeface="Calibri"/>
              <a:buAutoNum type="arabicPeriod"/>
            </a:pPr>
            <a:r>
              <a:rPr b="0" i="0" lang="en-US" sz="1800" u="none" cap="none" strike="noStrike">
                <a:solidFill>
                  <a:schemeClr val="lt1"/>
                </a:solidFill>
                <a:latin typeface="Calibri"/>
                <a:ea typeface="Calibri"/>
                <a:cs typeface="Calibri"/>
                <a:sym typeface="Calibri"/>
              </a:rPr>
              <a:t>Monterey Pear</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lt1"/>
              </a:buClr>
              <a:buSzPts val="1800"/>
              <a:buFont typeface="Calibri"/>
              <a:buAutoNum type="arabicPeriod"/>
            </a:pPr>
            <a:r>
              <a:rPr b="0" i="0" lang="en-US" sz="1800" u="none" cap="none" strike="noStrike">
                <a:solidFill>
                  <a:schemeClr val="lt1"/>
                </a:solidFill>
                <a:latin typeface="Calibri"/>
                <a:ea typeface="Calibri"/>
                <a:cs typeface="Calibri"/>
                <a:sym typeface="Calibri"/>
              </a:rPr>
              <a:t>Monterey Pear</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lt1"/>
              </a:buClr>
              <a:buSzPts val="1800"/>
              <a:buFont typeface="Calibri"/>
              <a:buAutoNum type="arabicPeriod"/>
            </a:pPr>
            <a:r>
              <a:rPr b="0" i="0" lang="en-US" sz="1800" u="none" cap="none" strike="noStrike">
                <a:solidFill>
                  <a:schemeClr val="lt1"/>
                </a:solidFill>
                <a:latin typeface="Calibri"/>
                <a:ea typeface="Calibri"/>
                <a:cs typeface="Calibri"/>
                <a:sym typeface="Calibri"/>
              </a:rPr>
              <a:t>Washington Navel Orange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lt1"/>
              </a:buClr>
              <a:buSzPts val="1800"/>
              <a:buFont typeface="Calibri"/>
              <a:buAutoNum type="arabicPeriod"/>
            </a:pPr>
            <a:r>
              <a:rPr b="0" i="0" lang="en-US" sz="1800" u="none" cap="none" strike="noStrike">
                <a:solidFill>
                  <a:schemeClr val="lt1"/>
                </a:solidFill>
                <a:latin typeface="Calibri"/>
                <a:ea typeface="Calibri"/>
                <a:cs typeface="Calibri"/>
                <a:sym typeface="Calibri"/>
              </a:rPr>
              <a:t>Washington Navel Orange</a:t>
            </a:r>
            <a:endParaRPr b="0" i="0" sz="1800" u="none" cap="none" strike="noStrike">
              <a:solidFill>
                <a:schemeClr val="lt1"/>
              </a:solidFill>
              <a:latin typeface="Twentieth Century"/>
              <a:ea typeface="Twentieth Century"/>
              <a:cs typeface="Twentieth Century"/>
              <a:sym typeface="Twentieth Century"/>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8" name="Shape 1058"/>
        <p:cNvGrpSpPr/>
        <p:nvPr/>
      </p:nvGrpSpPr>
      <p:grpSpPr>
        <a:xfrm>
          <a:off x="0" y="0"/>
          <a:ext cx="0" cy="0"/>
          <a:chOff x="0" y="0"/>
          <a:chExt cx="0" cy="0"/>
        </a:xfrm>
      </p:grpSpPr>
      <p:sp>
        <p:nvSpPr>
          <p:cNvPr id="1059" name="Google Shape;1059;g25e08a00c29_0_0"/>
          <p:cNvSpPr txBox="1"/>
          <p:nvPr>
            <p:ph type="title"/>
          </p:nvPr>
        </p:nvSpPr>
        <p:spPr>
          <a:xfrm>
            <a:off x="1141413" y="618518"/>
            <a:ext cx="9906000" cy="1478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latin typeface="Times New Roman"/>
                <a:ea typeface="Times New Roman"/>
                <a:cs typeface="Times New Roman"/>
                <a:sym typeface="Times New Roman"/>
              </a:rPr>
              <a:t>2021 Flume Technology added </a:t>
            </a:r>
            <a:endParaRPr>
              <a:latin typeface="Times New Roman"/>
              <a:ea typeface="Times New Roman"/>
              <a:cs typeface="Times New Roman"/>
              <a:sym typeface="Times New Roman"/>
            </a:endParaRPr>
          </a:p>
        </p:txBody>
      </p:sp>
      <p:sp>
        <p:nvSpPr>
          <p:cNvPr id="1060" name="Google Shape;1060;g25e08a00c29_0_0"/>
          <p:cNvSpPr txBox="1"/>
          <p:nvPr>
            <p:ph idx="1" type="body"/>
          </p:nvPr>
        </p:nvSpPr>
        <p:spPr>
          <a:xfrm>
            <a:off x="1141400" y="2249475"/>
            <a:ext cx="4850100" cy="1033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Water leak led to the addition of a water monitoring system - </a:t>
            </a:r>
            <a:endParaRPr/>
          </a:p>
        </p:txBody>
      </p:sp>
      <p:pic>
        <p:nvPicPr>
          <p:cNvPr id="1061" name="Google Shape;1061;g25e08a00c29_0_0"/>
          <p:cNvPicPr preferRelativeResize="0"/>
          <p:nvPr/>
        </p:nvPicPr>
        <p:blipFill>
          <a:blip r:embed="rId3">
            <a:alphaModFix/>
          </a:blip>
          <a:stretch>
            <a:fillRect/>
          </a:stretch>
        </p:blipFill>
        <p:spPr>
          <a:xfrm>
            <a:off x="1605236" y="3283273"/>
            <a:ext cx="3922424" cy="3189600"/>
          </a:xfrm>
          <a:prstGeom prst="rect">
            <a:avLst/>
          </a:prstGeom>
          <a:noFill/>
          <a:ln>
            <a:noFill/>
          </a:ln>
        </p:spPr>
      </p:pic>
      <p:pic>
        <p:nvPicPr>
          <p:cNvPr id="1062" name="Google Shape;1062;g25e08a00c29_0_0"/>
          <p:cNvPicPr preferRelativeResize="0"/>
          <p:nvPr/>
        </p:nvPicPr>
        <p:blipFill>
          <a:blip r:embed="rId4">
            <a:alphaModFix/>
          </a:blip>
          <a:stretch>
            <a:fillRect/>
          </a:stretch>
        </p:blipFill>
        <p:spPr>
          <a:xfrm>
            <a:off x="7439825" y="156825"/>
            <a:ext cx="2907299" cy="639925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sp>
        <p:nvSpPr>
          <p:cNvPr id="1067" name="Google Shape;1067;g25e08a00c29_0_503"/>
          <p:cNvSpPr txBox="1"/>
          <p:nvPr>
            <p:ph type="title"/>
          </p:nvPr>
        </p:nvSpPr>
        <p:spPr>
          <a:xfrm>
            <a:off x="1441725" y="196300"/>
            <a:ext cx="9482100" cy="932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2400"/>
              <a:buFont typeface="Twentieth Century"/>
              <a:buNone/>
            </a:pPr>
            <a:r>
              <a:t/>
            </a:r>
            <a:endParaRPr b="1" sz="3000"/>
          </a:p>
          <a:p>
            <a:pPr indent="0" lvl="0" marL="0" rtl="0" algn="l">
              <a:lnSpc>
                <a:spcPct val="90000"/>
              </a:lnSpc>
              <a:spcBef>
                <a:spcPts val="0"/>
              </a:spcBef>
              <a:spcAft>
                <a:spcPts val="0"/>
              </a:spcAft>
              <a:buClr>
                <a:schemeClr val="lt1"/>
              </a:buClr>
              <a:buSzPts val="2400"/>
              <a:buFont typeface="Twentieth Century"/>
              <a:buNone/>
            </a:pPr>
            <a:r>
              <a:rPr b="1" lang="en-US" sz="3000">
                <a:latin typeface="Times New Roman"/>
                <a:ea typeface="Times New Roman"/>
                <a:cs typeface="Times New Roman"/>
                <a:sym typeface="Times New Roman"/>
              </a:rPr>
              <a:t>2021 - SBEE received the Golden Leaf Award from Santa Barbara Beautiful.</a:t>
            </a:r>
            <a:endParaRPr b="1" sz="3000">
              <a:latin typeface="Times New Roman"/>
              <a:ea typeface="Times New Roman"/>
              <a:cs typeface="Times New Roman"/>
              <a:sym typeface="Times New Roman"/>
            </a:endParaRPr>
          </a:p>
          <a:p>
            <a:pPr indent="0" lvl="0" marL="0" rtl="0" algn="l">
              <a:lnSpc>
                <a:spcPct val="90000"/>
              </a:lnSpc>
              <a:spcBef>
                <a:spcPts val="0"/>
              </a:spcBef>
              <a:spcAft>
                <a:spcPts val="0"/>
              </a:spcAft>
              <a:buClr>
                <a:schemeClr val="lt1"/>
              </a:buClr>
              <a:buSzPts val="2400"/>
              <a:buFont typeface="Twentieth Century"/>
              <a:buNone/>
            </a:pPr>
            <a:r>
              <a:t/>
            </a:r>
            <a:endParaRPr sz="4200"/>
          </a:p>
        </p:txBody>
      </p:sp>
      <p:sp>
        <p:nvSpPr>
          <p:cNvPr id="1068" name="Google Shape;1068;g25e08a00c29_0_503"/>
          <p:cNvSpPr txBox="1"/>
          <p:nvPr/>
        </p:nvSpPr>
        <p:spPr>
          <a:xfrm>
            <a:off x="1441725" y="1681100"/>
            <a:ext cx="97431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sp>
        <p:nvSpPr>
          <p:cNvPr id="1069" name="Google Shape;1069;g25e08a00c29_0_503"/>
          <p:cNvSpPr txBox="1"/>
          <p:nvPr/>
        </p:nvSpPr>
        <p:spPr>
          <a:xfrm>
            <a:off x="1441725" y="4835325"/>
            <a:ext cx="9033000" cy="193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000">
                <a:solidFill>
                  <a:schemeClr val="lt1"/>
                </a:solidFill>
                <a:latin typeface="Times New Roman"/>
                <a:ea typeface="Times New Roman"/>
                <a:cs typeface="Times New Roman"/>
                <a:sym typeface="Times New Roman"/>
              </a:rPr>
              <a:t>SBEE is a collaboration between the SBCC Foundation, Explore Ecology and five community partners - including Mesa Harmony Garden and the SB Botanic </a:t>
            </a:r>
            <a:r>
              <a:rPr b="1" lang="en-US" sz="3000">
                <a:solidFill>
                  <a:schemeClr val="lt1"/>
                </a:solidFill>
                <a:latin typeface="Twentieth Century"/>
                <a:ea typeface="Twentieth Century"/>
                <a:cs typeface="Twentieth Century"/>
                <a:sym typeface="Twentieth Century"/>
              </a:rPr>
              <a:t>Garden. </a:t>
            </a:r>
            <a:endParaRPr b="1" sz="3100">
              <a:solidFill>
                <a:schemeClr val="lt1"/>
              </a:solidFill>
              <a:latin typeface="Twentieth Century"/>
              <a:ea typeface="Twentieth Century"/>
              <a:cs typeface="Twentieth Century"/>
              <a:sym typeface="Twentieth Century"/>
            </a:endParaRPr>
          </a:p>
        </p:txBody>
      </p:sp>
      <p:pic>
        <p:nvPicPr>
          <p:cNvPr id="1070" name="Google Shape;1070;g25e08a00c29_0_503"/>
          <p:cNvPicPr preferRelativeResize="0"/>
          <p:nvPr/>
        </p:nvPicPr>
        <p:blipFill>
          <a:blip r:embed="rId3">
            <a:alphaModFix/>
          </a:blip>
          <a:stretch>
            <a:fillRect/>
          </a:stretch>
        </p:blipFill>
        <p:spPr>
          <a:xfrm rot="10800000">
            <a:off x="3461237" y="1030550"/>
            <a:ext cx="4674826" cy="3659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3"/>
          <p:cNvSpPr txBox="1"/>
          <p:nvPr>
            <p:ph type="title"/>
          </p:nvPr>
        </p:nvSpPr>
        <p:spPr>
          <a:xfrm>
            <a:off x="2362201" y="1173162"/>
            <a:ext cx="1828800" cy="86836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Twentieth Century"/>
              <a:buNone/>
            </a:pPr>
            <a:r>
              <a:rPr lang="en-US">
                <a:latin typeface="Times New Roman"/>
                <a:ea typeface="Times New Roman"/>
                <a:cs typeface="Times New Roman"/>
                <a:sym typeface="Times New Roman"/>
              </a:rPr>
              <a:t>BEFORE (2010)</a:t>
            </a:r>
            <a:endParaRPr>
              <a:latin typeface="Times New Roman"/>
              <a:ea typeface="Times New Roman"/>
              <a:cs typeface="Times New Roman"/>
              <a:sym typeface="Times New Roman"/>
            </a:endParaRPr>
          </a:p>
        </p:txBody>
      </p:sp>
      <p:pic>
        <p:nvPicPr>
          <p:cNvPr descr="vacant.lot2.jpg" id="481" name="Google Shape;481;p3"/>
          <p:cNvPicPr preferRelativeResize="0"/>
          <p:nvPr/>
        </p:nvPicPr>
        <p:blipFill rotWithShape="1">
          <a:blip r:embed="rId3">
            <a:alphaModFix/>
          </a:blip>
          <a:srcRect b="0" l="0" r="0" t="0"/>
          <a:stretch/>
        </p:blipFill>
        <p:spPr>
          <a:xfrm>
            <a:off x="5807928" y="76200"/>
            <a:ext cx="4479073" cy="334764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sp>
        <p:nvSpPr>
          <p:cNvPr id="1076" name="Google Shape;1076;g25ddc337911_2_0"/>
          <p:cNvSpPr txBox="1"/>
          <p:nvPr>
            <p:ph type="title"/>
          </p:nvPr>
        </p:nvSpPr>
        <p:spPr>
          <a:xfrm>
            <a:off x="269900" y="159474"/>
            <a:ext cx="9832800" cy="7485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latin typeface="Times New Roman"/>
                <a:ea typeface="Times New Roman"/>
                <a:cs typeface="Times New Roman"/>
                <a:sym typeface="Times New Roman"/>
              </a:rPr>
              <a:t>2022 Native Plant Garden added</a:t>
            </a:r>
            <a:endParaRPr>
              <a:latin typeface="Times New Roman"/>
              <a:ea typeface="Times New Roman"/>
              <a:cs typeface="Times New Roman"/>
              <a:sym typeface="Times New Roman"/>
            </a:endParaRPr>
          </a:p>
        </p:txBody>
      </p:sp>
      <p:sp>
        <p:nvSpPr>
          <p:cNvPr id="1077" name="Google Shape;1077;g25ddc337911_2_0"/>
          <p:cNvSpPr txBox="1"/>
          <p:nvPr>
            <p:ph idx="1" type="body"/>
          </p:nvPr>
        </p:nvSpPr>
        <p:spPr>
          <a:xfrm>
            <a:off x="749825" y="719800"/>
            <a:ext cx="9403200" cy="1459800"/>
          </a:xfrm>
          <a:prstGeom prst="rect">
            <a:avLst/>
          </a:prstGeom>
        </p:spPr>
        <p:txBody>
          <a:bodyPr anchorCtr="0" anchor="t" bIns="45700" lIns="91425" spcFirstLastPara="1" rIns="91425" wrap="square" tIns="45700">
            <a:normAutofit fontScale="77500" lnSpcReduction="10000"/>
          </a:bodyPr>
          <a:lstStyle/>
          <a:p>
            <a:pPr indent="0" lvl="0" marL="0" rtl="0" algn="l">
              <a:spcBef>
                <a:spcPts val="1000"/>
              </a:spcBef>
              <a:spcAft>
                <a:spcPts val="0"/>
              </a:spcAft>
              <a:buNone/>
            </a:pPr>
            <a:r>
              <a:rPr lang="en-US"/>
              <a:t>Comvita (makers of Manuka Honey) Team-Building Day:  Provided donation to purchase plants.  Helped to remove succulents and small trees from area.  Helped dig holes, build gopher cages, plant </a:t>
            </a:r>
            <a:r>
              <a:rPr lang="en-US"/>
              <a:t>pollinator-</a:t>
            </a:r>
            <a:r>
              <a:rPr lang="en-US"/>
              <a:t>attracting</a:t>
            </a:r>
            <a:r>
              <a:rPr lang="en-US">
                <a:solidFill>
                  <a:srgbClr val="E6B8AF"/>
                </a:solidFill>
              </a:rPr>
              <a:t> </a:t>
            </a:r>
            <a:r>
              <a:rPr lang="en-US"/>
              <a:t>natives, and water!</a:t>
            </a:r>
            <a:endParaRPr/>
          </a:p>
          <a:p>
            <a:pPr indent="0" lvl="0" marL="0" rtl="0" algn="l">
              <a:spcBef>
                <a:spcPts val="1000"/>
              </a:spcBef>
              <a:spcAft>
                <a:spcPts val="0"/>
              </a:spcAft>
              <a:buNone/>
            </a:pPr>
            <a:r>
              <a:t/>
            </a:r>
            <a:endParaRPr/>
          </a:p>
        </p:txBody>
      </p:sp>
      <p:pic>
        <p:nvPicPr>
          <p:cNvPr id="1078" name="Google Shape;1078;g25ddc337911_2_0"/>
          <p:cNvPicPr preferRelativeResize="0"/>
          <p:nvPr/>
        </p:nvPicPr>
        <p:blipFill>
          <a:blip r:embed="rId3">
            <a:alphaModFix/>
          </a:blip>
          <a:stretch>
            <a:fillRect/>
          </a:stretch>
        </p:blipFill>
        <p:spPr>
          <a:xfrm>
            <a:off x="0" y="4063800"/>
            <a:ext cx="2095645" cy="2794199"/>
          </a:xfrm>
          <a:prstGeom prst="rect">
            <a:avLst/>
          </a:prstGeom>
          <a:noFill/>
          <a:ln>
            <a:noFill/>
          </a:ln>
        </p:spPr>
      </p:pic>
      <p:pic>
        <p:nvPicPr>
          <p:cNvPr id="1079" name="Google Shape;1079;g25ddc337911_2_0"/>
          <p:cNvPicPr preferRelativeResize="0"/>
          <p:nvPr/>
        </p:nvPicPr>
        <p:blipFill>
          <a:blip r:embed="rId4">
            <a:alphaModFix/>
          </a:blip>
          <a:stretch>
            <a:fillRect/>
          </a:stretch>
        </p:blipFill>
        <p:spPr>
          <a:xfrm>
            <a:off x="356275" y="1744295"/>
            <a:ext cx="2784399" cy="2088280"/>
          </a:xfrm>
          <a:prstGeom prst="rect">
            <a:avLst/>
          </a:prstGeom>
          <a:noFill/>
          <a:ln>
            <a:noFill/>
          </a:ln>
        </p:spPr>
      </p:pic>
      <p:pic>
        <p:nvPicPr>
          <p:cNvPr id="1080" name="Google Shape;1080;g25ddc337911_2_0"/>
          <p:cNvPicPr preferRelativeResize="0"/>
          <p:nvPr/>
        </p:nvPicPr>
        <p:blipFill>
          <a:blip r:embed="rId5">
            <a:alphaModFix/>
          </a:blip>
          <a:stretch>
            <a:fillRect/>
          </a:stretch>
        </p:blipFill>
        <p:spPr>
          <a:xfrm>
            <a:off x="3550400" y="1744300"/>
            <a:ext cx="1804024" cy="2405376"/>
          </a:xfrm>
          <a:prstGeom prst="rect">
            <a:avLst/>
          </a:prstGeom>
          <a:noFill/>
          <a:ln>
            <a:noFill/>
          </a:ln>
        </p:spPr>
      </p:pic>
      <p:pic>
        <p:nvPicPr>
          <p:cNvPr id="1081" name="Google Shape;1081;g25ddc337911_2_0"/>
          <p:cNvPicPr preferRelativeResize="0"/>
          <p:nvPr/>
        </p:nvPicPr>
        <p:blipFill>
          <a:blip r:embed="rId6">
            <a:alphaModFix/>
          </a:blip>
          <a:stretch>
            <a:fillRect/>
          </a:stretch>
        </p:blipFill>
        <p:spPr>
          <a:xfrm>
            <a:off x="2453700" y="4409475"/>
            <a:ext cx="3207183" cy="2405376"/>
          </a:xfrm>
          <a:prstGeom prst="rect">
            <a:avLst/>
          </a:prstGeom>
          <a:noFill/>
          <a:ln>
            <a:noFill/>
          </a:ln>
        </p:spPr>
      </p:pic>
      <p:pic>
        <p:nvPicPr>
          <p:cNvPr id="1082" name="Google Shape;1082;g25ddc337911_2_0"/>
          <p:cNvPicPr preferRelativeResize="0"/>
          <p:nvPr/>
        </p:nvPicPr>
        <p:blipFill>
          <a:blip r:embed="rId7">
            <a:alphaModFix/>
          </a:blip>
          <a:stretch>
            <a:fillRect/>
          </a:stretch>
        </p:blipFill>
        <p:spPr>
          <a:xfrm>
            <a:off x="9900650" y="243776"/>
            <a:ext cx="1804025" cy="1667825"/>
          </a:xfrm>
          <a:prstGeom prst="rect">
            <a:avLst/>
          </a:prstGeom>
          <a:noFill/>
          <a:ln>
            <a:noFill/>
          </a:ln>
        </p:spPr>
      </p:pic>
      <p:sp>
        <p:nvSpPr>
          <p:cNvPr id="1083" name="Google Shape;1083;g25ddc337911_2_0"/>
          <p:cNvSpPr txBox="1"/>
          <p:nvPr/>
        </p:nvSpPr>
        <p:spPr>
          <a:xfrm>
            <a:off x="9996863" y="1911600"/>
            <a:ext cx="1611600" cy="5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100">
                <a:solidFill>
                  <a:schemeClr val="lt1"/>
                </a:solidFill>
                <a:latin typeface="Twentieth Century"/>
                <a:ea typeface="Twentieth Century"/>
                <a:cs typeface="Twentieth Century"/>
                <a:sym typeface="Twentieth Century"/>
              </a:rPr>
              <a:t>Photo Credits Kylie Etter - SB Botanic Garden</a:t>
            </a:r>
            <a:endParaRPr sz="700">
              <a:latin typeface="Twentieth Century"/>
              <a:ea typeface="Twentieth Century"/>
              <a:cs typeface="Twentieth Century"/>
              <a:sym typeface="Twentieth Century"/>
            </a:endParaRPr>
          </a:p>
        </p:txBody>
      </p:sp>
      <p:pic>
        <p:nvPicPr>
          <p:cNvPr id="1084" name="Google Shape;1084;g25ddc337911_2_0"/>
          <p:cNvPicPr preferRelativeResize="0"/>
          <p:nvPr/>
        </p:nvPicPr>
        <p:blipFill>
          <a:blip r:embed="rId8">
            <a:alphaModFix/>
          </a:blip>
          <a:stretch>
            <a:fillRect/>
          </a:stretch>
        </p:blipFill>
        <p:spPr>
          <a:xfrm>
            <a:off x="9427275" y="3202050"/>
            <a:ext cx="2600077" cy="3466749"/>
          </a:xfrm>
          <a:prstGeom prst="rect">
            <a:avLst/>
          </a:prstGeom>
          <a:noFill/>
          <a:ln>
            <a:noFill/>
          </a:ln>
        </p:spPr>
      </p:pic>
      <p:pic>
        <p:nvPicPr>
          <p:cNvPr id="1085" name="Google Shape;1085;g25ddc337911_2_0"/>
          <p:cNvPicPr preferRelativeResize="0"/>
          <p:nvPr/>
        </p:nvPicPr>
        <p:blipFill>
          <a:blip r:embed="rId9">
            <a:alphaModFix/>
          </a:blip>
          <a:stretch>
            <a:fillRect/>
          </a:stretch>
        </p:blipFill>
        <p:spPr>
          <a:xfrm>
            <a:off x="6016713" y="1771812"/>
            <a:ext cx="3079224" cy="2350349"/>
          </a:xfrm>
          <a:prstGeom prst="rect">
            <a:avLst/>
          </a:prstGeom>
          <a:noFill/>
          <a:ln>
            <a:noFill/>
          </a:ln>
        </p:spPr>
      </p:pic>
      <p:pic>
        <p:nvPicPr>
          <p:cNvPr id="1086" name="Google Shape;1086;g25ddc337911_2_0"/>
          <p:cNvPicPr preferRelativeResize="0"/>
          <p:nvPr/>
        </p:nvPicPr>
        <p:blipFill>
          <a:blip r:embed="rId10">
            <a:alphaModFix/>
          </a:blip>
          <a:stretch>
            <a:fillRect/>
          </a:stretch>
        </p:blipFill>
        <p:spPr>
          <a:xfrm>
            <a:off x="6438983" y="4245386"/>
            <a:ext cx="1823278" cy="243103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pic>
        <p:nvPicPr>
          <p:cNvPr id="1091" name="Google Shape;1091;g25e08a00c29_0_24"/>
          <p:cNvPicPr preferRelativeResize="0"/>
          <p:nvPr/>
        </p:nvPicPr>
        <p:blipFill>
          <a:blip r:embed="rId3">
            <a:alphaModFix/>
          </a:blip>
          <a:stretch>
            <a:fillRect/>
          </a:stretch>
        </p:blipFill>
        <p:spPr>
          <a:xfrm>
            <a:off x="1026925" y="947379"/>
            <a:ext cx="2111100" cy="2253097"/>
          </a:xfrm>
          <a:prstGeom prst="rect">
            <a:avLst/>
          </a:prstGeom>
          <a:noFill/>
          <a:ln>
            <a:noFill/>
          </a:ln>
        </p:spPr>
      </p:pic>
      <p:sp>
        <p:nvSpPr>
          <p:cNvPr id="1092" name="Google Shape;1092;g25e08a00c29_0_24"/>
          <p:cNvSpPr txBox="1"/>
          <p:nvPr/>
        </p:nvSpPr>
        <p:spPr>
          <a:xfrm>
            <a:off x="1167400" y="3010575"/>
            <a:ext cx="21111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Twentieth Century"/>
                <a:ea typeface="Twentieth Century"/>
                <a:cs typeface="Twentieth Century"/>
                <a:sym typeface="Twentieth Century"/>
              </a:rPr>
              <a:t>Manzanita</a:t>
            </a:r>
            <a:endParaRPr sz="3000">
              <a:latin typeface="Twentieth Century"/>
              <a:ea typeface="Twentieth Century"/>
              <a:cs typeface="Twentieth Century"/>
              <a:sym typeface="Twentieth Century"/>
            </a:endParaRPr>
          </a:p>
        </p:txBody>
      </p:sp>
      <p:sp>
        <p:nvSpPr>
          <p:cNvPr id="1093" name="Google Shape;1093;g25e08a00c29_0_24"/>
          <p:cNvSpPr txBox="1"/>
          <p:nvPr/>
        </p:nvSpPr>
        <p:spPr>
          <a:xfrm>
            <a:off x="3961425" y="2804925"/>
            <a:ext cx="3630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Twentieth Century"/>
                <a:ea typeface="Twentieth Century"/>
                <a:cs typeface="Twentieth Century"/>
                <a:sym typeface="Twentieth Century"/>
              </a:rPr>
              <a:t>Sticky Monkey Flower</a:t>
            </a:r>
            <a:endParaRPr sz="3000">
              <a:latin typeface="Twentieth Century"/>
              <a:ea typeface="Twentieth Century"/>
              <a:cs typeface="Twentieth Century"/>
              <a:sym typeface="Twentieth Century"/>
            </a:endParaRPr>
          </a:p>
        </p:txBody>
      </p:sp>
      <p:pic>
        <p:nvPicPr>
          <p:cNvPr id="1094" name="Google Shape;1094;g25e08a00c29_0_24"/>
          <p:cNvPicPr preferRelativeResize="0"/>
          <p:nvPr/>
        </p:nvPicPr>
        <p:blipFill>
          <a:blip r:embed="rId4">
            <a:alphaModFix/>
          </a:blip>
          <a:stretch>
            <a:fillRect/>
          </a:stretch>
        </p:blipFill>
        <p:spPr>
          <a:xfrm>
            <a:off x="1026926" y="3837723"/>
            <a:ext cx="2965500" cy="2449990"/>
          </a:xfrm>
          <a:prstGeom prst="rect">
            <a:avLst/>
          </a:prstGeom>
          <a:noFill/>
          <a:ln>
            <a:noFill/>
          </a:ln>
        </p:spPr>
      </p:pic>
      <p:sp>
        <p:nvSpPr>
          <p:cNvPr id="1095" name="Google Shape;1095;g25e08a00c29_0_24"/>
          <p:cNvSpPr txBox="1"/>
          <p:nvPr/>
        </p:nvSpPr>
        <p:spPr>
          <a:xfrm>
            <a:off x="766375" y="6128900"/>
            <a:ext cx="3486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Twentieth Century"/>
                <a:ea typeface="Twentieth Century"/>
                <a:cs typeface="Twentieth Century"/>
                <a:sym typeface="Twentieth Century"/>
              </a:rPr>
              <a:t>Redflower Buckwheat</a:t>
            </a:r>
            <a:endParaRPr sz="3000">
              <a:latin typeface="Twentieth Century"/>
              <a:ea typeface="Twentieth Century"/>
              <a:cs typeface="Twentieth Century"/>
              <a:sym typeface="Twentieth Century"/>
            </a:endParaRPr>
          </a:p>
        </p:txBody>
      </p:sp>
      <p:pic>
        <p:nvPicPr>
          <p:cNvPr id="1096" name="Google Shape;1096;g25e08a00c29_0_24"/>
          <p:cNvPicPr preferRelativeResize="0"/>
          <p:nvPr/>
        </p:nvPicPr>
        <p:blipFill>
          <a:blip r:embed="rId5">
            <a:alphaModFix/>
          </a:blip>
          <a:stretch>
            <a:fillRect/>
          </a:stretch>
        </p:blipFill>
        <p:spPr>
          <a:xfrm>
            <a:off x="7958648" y="947374"/>
            <a:ext cx="2878807" cy="2317100"/>
          </a:xfrm>
          <a:prstGeom prst="rect">
            <a:avLst/>
          </a:prstGeom>
          <a:noFill/>
          <a:ln>
            <a:noFill/>
          </a:ln>
        </p:spPr>
      </p:pic>
      <p:sp>
        <p:nvSpPr>
          <p:cNvPr id="1097" name="Google Shape;1097;g25e08a00c29_0_24"/>
          <p:cNvSpPr txBox="1"/>
          <p:nvPr/>
        </p:nvSpPr>
        <p:spPr>
          <a:xfrm>
            <a:off x="8598388" y="3086775"/>
            <a:ext cx="21111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Twentieth Century"/>
                <a:ea typeface="Twentieth Century"/>
                <a:cs typeface="Twentieth Century"/>
                <a:sym typeface="Twentieth Century"/>
              </a:rPr>
              <a:t>Toyon</a:t>
            </a:r>
            <a:endParaRPr sz="3000">
              <a:latin typeface="Twentieth Century"/>
              <a:ea typeface="Twentieth Century"/>
              <a:cs typeface="Twentieth Century"/>
              <a:sym typeface="Twentieth Century"/>
            </a:endParaRPr>
          </a:p>
        </p:txBody>
      </p:sp>
      <p:pic>
        <p:nvPicPr>
          <p:cNvPr id="1098" name="Google Shape;1098;g25e08a00c29_0_24"/>
          <p:cNvPicPr preferRelativeResize="0"/>
          <p:nvPr/>
        </p:nvPicPr>
        <p:blipFill>
          <a:blip r:embed="rId6">
            <a:alphaModFix/>
          </a:blip>
          <a:stretch>
            <a:fillRect/>
          </a:stretch>
        </p:blipFill>
        <p:spPr>
          <a:xfrm>
            <a:off x="7591604" y="4038075"/>
            <a:ext cx="3630098" cy="2249625"/>
          </a:xfrm>
          <a:prstGeom prst="rect">
            <a:avLst/>
          </a:prstGeom>
          <a:noFill/>
          <a:ln>
            <a:noFill/>
          </a:ln>
        </p:spPr>
      </p:pic>
      <p:sp>
        <p:nvSpPr>
          <p:cNvPr id="1099" name="Google Shape;1099;g25e08a00c29_0_24"/>
          <p:cNvSpPr txBox="1"/>
          <p:nvPr/>
        </p:nvSpPr>
        <p:spPr>
          <a:xfrm>
            <a:off x="7962300" y="6128900"/>
            <a:ext cx="2965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Twentieth Century"/>
                <a:ea typeface="Twentieth Century"/>
                <a:cs typeface="Twentieth Century"/>
                <a:sym typeface="Twentieth Century"/>
              </a:rPr>
              <a:t>Cleveland Sage</a:t>
            </a:r>
            <a:endParaRPr sz="3000">
              <a:latin typeface="Twentieth Century"/>
              <a:ea typeface="Twentieth Century"/>
              <a:cs typeface="Twentieth Century"/>
              <a:sym typeface="Twentieth Century"/>
            </a:endParaRPr>
          </a:p>
        </p:txBody>
      </p:sp>
      <p:pic>
        <p:nvPicPr>
          <p:cNvPr id="1100" name="Google Shape;1100;g25e08a00c29_0_24"/>
          <p:cNvPicPr preferRelativeResize="0"/>
          <p:nvPr/>
        </p:nvPicPr>
        <p:blipFill>
          <a:blip r:embed="rId7">
            <a:alphaModFix/>
          </a:blip>
          <a:stretch>
            <a:fillRect/>
          </a:stretch>
        </p:blipFill>
        <p:spPr>
          <a:xfrm>
            <a:off x="4617476" y="3527387"/>
            <a:ext cx="2193000" cy="2760313"/>
          </a:xfrm>
          <a:prstGeom prst="rect">
            <a:avLst/>
          </a:prstGeom>
          <a:noFill/>
          <a:ln>
            <a:noFill/>
          </a:ln>
        </p:spPr>
      </p:pic>
      <p:sp>
        <p:nvSpPr>
          <p:cNvPr id="1101" name="Google Shape;1101;g25e08a00c29_0_24"/>
          <p:cNvSpPr txBox="1"/>
          <p:nvPr/>
        </p:nvSpPr>
        <p:spPr>
          <a:xfrm>
            <a:off x="4042750" y="6211500"/>
            <a:ext cx="3486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Twentieth Century"/>
                <a:ea typeface="Twentieth Century"/>
                <a:cs typeface="Twentieth Century"/>
                <a:sym typeface="Twentieth Century"/>
              </a:rPr>
              <a:t>Goldenrod</a:t>
            </a:r>
            <a:endParaRPr sz="3000">
              <a:latin typeface="Twentieth Century"/>
              <a:ea typeface="Twentieth Century"/>
              <a:cs typeface="Twentieth Century"/>
              <a:sym typeface="Twentieth Century"/>
            </a:endParaRPr>
          </a:p>
        </p:txBody>
      </p:sp>
      <p:sp>
        <p:nvSpPr>
          <p:cNvPr id="1102" name="Google Shape;1102;g25e08a00c29_0_24"/>
          <p:cNvSpPr txBox="1"/>
          <p:nvPr/>
        </p:nvSpPr>
        <p:spPr>
          <a:xfrm>
            <a:off x="2165700" y="110300"/>
            <a:ext cx="7786500" cy="37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600">
                <a:solidFill>
                  <a:schemeClr val="lt1"/>
                </a:solidFill>
                <a:latin typeface="Times New Roman"/>
                <a:ea typeface="Times New Roman"/>
                <a:cs typeface="Times New Roman"/>
                <a:sym typeface="Times New Roman"/>
              </a:rPr>
              <a:t>Over 20 species </a:t>
            </a:r>
            <a:r>
              <a:rPr lang="en-US" sz="2400">
                <a:solidFill>
                  <a:schemeClr val="lt1"/>
                </a:solidFill>
                <a:latin typeface="Times New Roman"/>
                <a:ea typeface="Times New Roman"/>
                <a:cs typeface="Times New Roman"/>
                <a:sym typeface="Times New Roman"/>
              </a:rPr>
              <a:t>of p</a:t>
            </a:r>
            <a:r>
              <a:rPr lang="en-US" sz="2400">
                <a:solidFill>
                  <a:schemeClr val="lt1"/>
                </a:solidFill>
                <a:latin typeface="Times New Roman"/>
                <a:ea typeface="Times New Roman"/>
                <a:cs typeface="Times New Roman"/>
                <a:sym typeface="Times New Roman"/>
              </a:rPr>
              <a:t>ollinator-attracting natives </a:t>
            </a:r>
            <a:r>
              <a:rPr lang="en-US" sz="2600">
                <a:solidFill>
                  <a:schemeClr val="lt1"/>
                </a:solidFill>
                <a:latin typeface="Times New Roman"/>
                <a:ea typeface="Times New Roman"/>
                <a:cs typeface="Times New Roman"/>
                <a:sym typeface="Times New Roman"/>
              </a:rPr>
              <a:t>selected</a:t>
            </a:r>
            <a:r>
              <a:rPr lang="en-US" sz="2600">
                <a:solidFill>
                  <a:schemeClr val="lt1"/>
                </a:solidFill>
                <a:latin typeface="Twentieth Century"/>
                <a:ea typeface="Twentieth Century"/>
                <a:cs typeface="Twentieth Century"/>
                <a:sym typeface="Twentieth Century"/>
              </a:rPr>
              <a:t>! </a:t>
            </a:r>
            <a:endParaRPr sz="2600">
              <a:solidFill>
                <a:schemeClr val="lt1"/>
              </a:solidFill>
              <a:latin typeface="Twentieth Century"/>
              <a:ea typeface="Twentieth Century"/>
              <a:cs typeface="Twentieth Century"/>
              <a:sym typeface="Twentieth Century"/>
            </a:endParaRPr>
          </a:p>
        </p:txBody>
      </p:sp>
      <p:pic>
        <p:nvPicPr>
          <p:cNvPr id="1103" name="Google Shape;1103;g25e08a00c29_0_24"/>
          <p:cNvPicPr preferRelativeResize="0"/>
          <p:nvPr/>
        </p:nvPicPr>
        <p:blipFill>
          <a:blip r:embed="rId8">
            <a:alphaModFix/>
          </a:blip>
          <a:stretch>
            <a:fillRect/>
          </a:stretch>
        </p:blipFill>
        <p:spPr>
          <a:xfrm>
            <a:off x="4823975" y="947375"/>
            <a:ext cx="1623319" cy="201841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pic>
        <p:nvPicPr>
          <p:cNvPr id="1109" name="Google Shape;1109;g25e08a00c29_0_738"/>
          <p:cNvPicPr preferRelativeResize="0"/>
          <p:nvPr/>
        </p:nvPicPr>
        <p:blipFill>
          <a:blip r:embed="rId3">
            <a:alphaModFix/>
          </a:blip>
          <a:stretch>
            <a:fillRect/>
          </a:stretch>
        </p:blipFill>
        <p:spPr>
          <a:xfrm>
            <a:off x="2299350" y="152400"/>
            <a:ext cx="8294779" cy="6553199"/>
          </a:xfrm>
          <a:prstGeom prst="rect">
            <a:avLst/>
          </a:prstGeom>
          <a:noFill/>
          <a:ln>
            <a:noFill/>
          </a:ln>
        </p:spPr>
      </p:pic>
      <p:sp>
        <p:nvSpPr>
          <p:cNvPr id="1110" name="Google Shape;1110;g25e08a00c29_0_738"/>
          <p:cNvSpPr txBox="1"/>
          <p:nvPr/>
        </p:nvSpPr>
        <p:spPr>
          <a:xfrm>
            <a:off x="355775" y="2355525"/>
            <a:ext cx="1779000" cy="89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400">
                <a:solidFill>
                  <a:schemeClr val="lt1"/>
                </a:solidFill>
                <a:latin typeface="Times New Roman"/>
                <a:ea typeface="Times New Roman"/>
                <a:cs typeface="Times New Roman"/>
                <a:sym typeface="Times New Roman"/>
              </a:rPr>
              <a:t>Today!</a:t>
            </a:r>
            <a:endParaRPr sz="3400">
              <a:solidFill>
                <a:schemeClr val="lt1"/>
              </a:solidFill>
              <a:latin typeface="Times New Roman"/>
              <a:ea typeface="Times New Roman"/>
              <a:cs typeface="Times New Roman"/>
              <a:sym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pic>
        <p:nvPicPr>
          <p:cNvPr id="1116" name="Google Shape;1116;g25ddc337911_2_6"/>
          <p:cNvPicPr preferRelativeResize="0"/>
          <p:nvPr/>
        </p:nvPicPr>
        <p:blipFill>
          <a:blip r:embed="rId3">
            <a:alphaModFix/>
          </a:blip>
          <a:stretch>
            <a:fillRect/>
          </a:stretch>
        </p:blipFill>
        <p:spPr>
          <a:xfrm>
            <a:off x="152925" y="2409750"/>
            <a:ext cx="5497171" cy="4332626"/>
          </a:xfrm>
          <a:prstGeom prst="rect">
            <a:avLst/>
          </a:prstGeom>
          <a:noFill/>
          <a:ln>
            <a:noFill/>
          </a:ln>
        </p:spPr>
      </p:pic>
      <p:pic>
        <p:nvPicPr>
          <p:cNvPr id="1117" name="Google Shape;1117;g25ddc337911_2_6"/>
          <p:cNvPicPr preferRelativeResize="0"/>
          <p:nvPr/>
        </p:nvPicPr>
        <p:blipFill>
          <a:blip r:embed="rId4">
            <a:alphaModFix/>
          </a:blip>
          <a:stretch>
            <a:fillRect/>
          </a:stretch>
        </p:blipFill>
        <p:spPr>
          <a:xfrm>
            <a:off x="6093175" y="201525"/>
            <a:ext cx="1992749" cy="2656998"/>
          </a:xfrm>
          <a:prstGeom prst="rect">
            <a:avLst/>
          </a:prstGeom>
          <a:noFill/>
          <a:ln>
            <a:noFill/>
          </a:ln>
        </p:spPr>
      </p:pic>
      <p:pic>
        <p:nvPicPr>
          <p:cNvPr id="1118" name="Google Shape;1118;g25ddc337911_2_6"/>
          <p:cNvPicPr preferRelativeResize="0"/>
          <p:nvPr/>
        </p:nvPicPr>
        <p:blipFill>
          <a:blip r:embed="rId5">
            <a:alphaModFix/>
          </a:blip>
          <a:stretch>
            <a:fillRect/>
          </a:stretch>
        </p:blipFill>
        <p:spPr>
          <a:xfrm>
            <a:off x="8419099" y="201513"/>
            <a:ext cx="2710190" cy="2032643"/>
          </a:xfrm>
          <a:prstGeom prst="rect">
            <a:avLst/>
          </a:prstGeom>
          <a:noFill/>
          <a:ln>
            <a:noFill/>
          </a:ln>
        </p:spPr>
      </p:pic>
      <p:pic>
        <p:nvPicPr>
          <p:cNvPr id="1119" name="Google Shape;1119;g25ddc337911_2_6"/>
          <p:cNvPicPr preferRelativeResize="0"/>
          <p:nvPr/>
        </p:nvPicPr>
        <p:blipFill>
          <a:blip r:embed="rId6">
            <a:alphaModFix/>
          </a:blip>
          <a:stretch>
            <a:fillRect/>
          </a:stretch>
        </p:blipFill>
        <p:spPr>
          <a:xfrm>
            <a:off x="6163075" y="4865799"/>
            <a:ext cx="2237302" cy="1677988"/>
          </a:xfrm>
          <a:prstGeom prst="rect">
            <a:avLst/>
          </a:prstGeom>
          <a:noFill/>
          <a:ln>
            <a:noFill/>
          </a:ln>
        </p:spPr>
      </p:pic>
      <p:pic>
        <p:nvPicPr>
          <p:cNvPr id="1120" name="Google Shape;1120;g25ddc337911_2_6"/>
          <p:cNvPicPr preferRelativeResize="0"/>
          <p:nvPr/>
        </p:nvPicPr>
        <p:blipFill>
          <a:blip r:embed="rId7">
            <a:alphaModFix/>
          </a:blip>
          <a:stretch>
            <a:fillRect/>
          </a:stretch>
        </p:blipFill>
        <p:spPr>
          <a:xfrm>
            <a:off x="8891996" y="2409750"/>
            <a:ext cx="2237307" cy="2983076"/>
          </a:xfrm>
          <a:prstGeom prst="rect">
            <a:avLst/>
          </a:prstGeom>
          <a:noFill/>
          <a:ln>
            <a:noFill/>
          </a:ln>
        </p:spPr>
      </p:pic>
      <p:pic>
        <p:nvPicPr>
          <p:cNvPr id="1121" name="Google Shape;1121;g25ddc337911_2_6"/>
          <p:cNvPicPr preferRelativeResize="0"/>
          <p:nvPr/>
        </p:nvPicPr>
        <p:blipFill>
          <a:blip r:embed="rId8">
            <a:alphaModFix/>
          </a:blip>
          <a:stretch>
            <a:fillRect/>
          </a:stretch>
        </p:blipFill>
        <p:spPr>
          <a:xfrm>
            <a:off x="6058300" y="3023163"/>
            <a:ext cx="2237302" cy="1677996"/>
          </a:xfrm>
          <a:prstGeom prst="rect">
            <a:avLst/>
          </a:prstGeom>
          <a:noFill/>
          <a:ln>
            <a:noFill/>
          </a:ln>
        </p:spPr>
      </p:pic>
      <p:sp>
        <p:nvSpPr>
          <p:cNvPr id="1122" name="Google Shape;1122;g25ddc337911_2_6"/>
          <p:cNvSpPr txBox="1"/>
          <p:nvPr/>
        </p:nvSpPr>
        <p:spPr>
          <a:xfrm>
            <a:off x="548450" y="397750"/>
            <a:ext cx="4849500" cy="82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300">
                <a:solidFill>
                  <a:schemeClr val="lt1"/>
                </a:solidFill>
                <a:latin typeface="Times New Roman"/>
                <a:ea typeface="Times New Roman"/>
                <a:cs typeface="Times New Roman"/>
                <a:sym typeface="Times New Roman"/>
              </a:rPr>
              <a:t>2023 - Bioreactor Project</a:t>
            </a:r>
            <a:endParaRPr sz="3300">
              <a:solidFill>
                <a:schemeClr val="lt1"/>
              </a:solidFill>
              <a:latin typeface="Times New Roman"/>
              <a:ea typeface="Times New Roman"/>
              <a:cs typeface="Times New Roman"/>
              <a:sym typeface="Times New Roman"/>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pic>
        <p:nvPicPr>
          <p:cNvPr id="1128" name="Google Shape;1128;g25ddc337911_2_25"/>
          <p:cNvPicPr preferRelativeResize="0"/>
          <p:nvPr/>
        </p:nvPicPr>
        <p:blipFill>
          <a:blip r:embed="rId3">
            <a:alphaModFix/>
          </a:blip>
          <a:stretch>
            <a:fillRect/>
          </a:stretch>
        </p:blipFill>
        <p:spPr>
          <a:xfrm>
            <a:off x="245376" y="242326"/>
            <a:ext cx="5393976" cy="4045475"/>
          </a:xfrm>
          <a:prstGeom prst="rect">
            <a:avLst/>
          </a:prstGeom>
          <a:noFill/>
          <a:ln>
            <a:noFill/>
          </a:ln>
        </p:spPr>
      </p:pic>
      <p:pic>
        <p:nvPicPr>
          <p:cNvPr id="1129" name="Google Shape;1129;g25ddc337911_2_25"/>
          <p:cNvPicPr preferRelativeResize="0"/>
          <p:nvPr/>
        </p:nvPicPr>
        <p:blipFill>
          <a:blip r:embed="rId4">
            <a:alphaModFix/>
          </a:blip>
          <a:stretch>
            <a:fillRect/>
          </a:stretch>
        </p:blipFill>
        <p:spPr>
          <a:xfrm>
            <a:off x="6589200" y="343900"/>
            <a:ext cx="4440027" cy="5920026"/>
          </a:xfrm>
          <a:prstGeom prst="rect">
            <a:avLst/>
          </a:prstGeom>
          <a:noFill/>
          <a:ln>
            <a:noFill/>
          </a:ln>
        </p:spPr>
      </p:pic>
      <p:sp>
        <p:nvSpPr>
          <p:cNvPr id="1130" name="Google Shape;1130;g25ddc337911_2_25"/>
          <p:cNvSpPr txBox="1"/>
          <p:nvPr/>
        </p:nvSpPr>
        <p:spPr>
          <a:xfrm>
            <a:off x="1582625" y="4760125"/>
            <a:ext cx="3177600" cy="9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300">
                <a:solidFill>
                  <a:schemeClr val="lt1"/>
                </a:solidFill>
                <a:latin typeface="Times New Roman"/>
                <a:ea typeface="Times New Roman"/>
                <a:cs typeface="Times New Roman"/>
                <a:sym typeface="Times New Roman"/>
              </a:rPr>
              <a:t>Visit us in June 2024 to see the results!</a:t>
            </a:r>
            <a:endParaRPr sz="2300">
              <a:solidFill>
                <a:schemeClr val="lt1"/>
              </a:solidFill>
              <a:latin typeface="Times New Roman"/>
              <a:ea typeface="Times New Roman"/>
              <a:cs typeface="Times New Roman"/>
              <a:sym typeface="Times New Roman"/>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70000"/>
          </a:blip>
          <a:tile algn="tl" flip="none" tx="0" sx="100000" ty="0" sy="100000"/>
        </a:blipFill>
      </p:bgPr>
    </p:bg>
    <p:spTree>
      <p:nvGrpSpPr>
        <p:cNvPr id="1134" name="Shape 1134"/>
        <p:cNvGrpSpPr/>
        <p:nvPr/>
      </p:nvGrpSpPr>
      <p:grpSpPr>
        <a:xfrm>
          <a:off x="0" y="0"/>
          <a:ext cx="0" cy="0"/>
          <a:chOff x="0" y="0"/>
          <a:chExt cx="0" cy="0"/>
        </a:xfrm>
      </p:grpSpPr>
      <p:pic>
        <p:nvPicPr>
          <p:cNvPr id="1135" name="Google Shape;1135;p33"/>
          <p:cNvPicPr preferRelativeResize="0"/>
          <p:nvPr/>
        </p:nvPicPr>
        <p:blipFill rotWithShape="1">
          <a:blip r:embed="rId4">
            <a:alphaModFix/>
          </a:blip>
          <a:srcRect b="0" l="0" r="0" t="20420"/>
          <a:stretch/>
        </p:blipFill>
        <p:spPr>
          <a:xfrm>
            <a:off x="-1" y="-26264"/>
            <a:ext cx="12192001" cy="6923484"/>
          </a:xfrm>
          <a:prstGeom prst="rect">
            <a:avLst/>
          </a:prstGeom>
          <a:solidFill>
            <a:srgbClr val="000000">
              <a:alpha val="49411"/>
            </a:srgbClr>
          </a:solidFill>
          <a:ln>
            <a:noFill/>
          </a:ln>
        </p:spPr>
      </p:pic>
      <p:sp>
        <p:nvSpPr>
          <p:cNvPr id="1136" name="Google Shape;1136;p33"/>
          <p:cNvSpPr txBox="1"/>
          <p:nvPr>
            <p:ph type="title"/>
          </p:nvPr>
        </p:nvSpPr>
        <p:spPr>
          <a:xfrm>
            <a:off x="0" y="-140597"/>
            <a:ext cx="12191999" cy="935962"/>
          </a:xfrm>
          <a:prstGeom prst="rect">
            <a:avLst/>
          </a:prstGeom>
          <a:solidFill>
            <a:srgbClr val="649C3A">
              <a:alpha val="49411"/>
            </a:srgbClr>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haroni"/>
              <a:buNone/>
            </a:pPr>
            <a:r>
              <a:rPr lang="en-US" sz="4400">
                <a:latin typeface="Aharoni"/>
                <a:ea typeface="Aharoni"/>
                <a:cs typeface="Aharoni"/>
                <a:sym typeface="Aharoni"/>
              </a:rPr>
              <a:t>THE BIG PICTURE</a:t>
            </a:r>
            <a:endParaRPr/>
          </a:p>
        </p:txBody>
      </p:sp>
      <p:sp>
        <p:nvSpPr>
          <p:cNvPr id="1137" name="Google Shape;1137;p33"/>
          <p:cNvSpPr txBox="1"/>
          <p:nvPr/>
        </p:nvSpPr>
        <p:spPr>
          <a:xfrm>
            <a:off x="0" y="795364"/>
            <a:ext cx="12191999" cy="6101855"/>
          </a:xfrm>
          <a:prstGeom prst="rect">
            <a:avLst/>
          </a:prstGeom>
          <a:solidFill>
            <a:srgbClr val="CCE9CA">
              <a:alpha val="49411"/>
            </a:srgbClr>
          </a:solidFill>
          <a:ln>
            <a:noFill/>
          </a:ln>
        </p:spPr>
        <p:txBody>
          <a:bodyPr anchorCtr="0" anchor="ctr" bIns="45700" lIns="91425" spcFirstLastPara="1" rIns="91425" wrap="square" tIns="45700">
            <a:normAutofit fontScale="97500"/>
          </a:bodyPr>
          <a:lstStyle/>
          <a:p>
            <a:pPr indent="-571562" lvl="1" marL="1028700" marR="0" rtl="0" algn="l">
              <a:lnSpc>
                <a:spcPct val="100000"/>
              </a:lnSpc>
              <a:spcBef>
                <a:spcPts val="0"/>
              </a:spcBef>
              <a:spcAft>
                <a:spcPts val="0"/>
              </a:spcAft>
              <a:buClr>
                <a:schemeClr val="lt1"/>
              </a:buClr>
              <a:buSzPct val="100000"/>
              <a:buFont typeface="Noto Sans Symbols"/>
              <a:buChar char="⮚"/>
            </a:pPr>
            <a:r>
              <a:rPr b="0" i="0" lang="en-US" sz="4900" u="none" cap="none" strike="noStrike">
                <a:solidFill>
                  <a:schemeClr val="lt1"/>
                </a:solidFill>
                <a:latin typeface="Twentieth Century"/>
                <a:ea typeface="Twentieth Century"/>
                <a:cs typeface="Twentieth Century"/>
                <a:sym typeface="Twentieth Century"/>
              </a:rPr>
              <a:t>Forests are increasingly viewed as a key response to numerous environmental crises</a:t>
            </a:r>
            <a:endParaRPr b="0" i="0" sz="1400" u="none" cap="none" strike="noStrike">
              <a:solidFill>
                <a:srgbClr val="000000"/>
              </a:solidFill>
              <a:latin typeface="Arial"/>
              <a:ea typeface="Arial"/>
              <a:cs typeface="Arial"/>
              <a:sym typeface="Arial"/>
            </a:endParaRPr>
          </a:p>
          <a:p>
            <a:pPr indent="-571562" lvl="1" marL="1028700" marR="0" rtl="0" algn="l">
              <a:lnSpc>
                <a:spcPct val="100000"/>
              </a:lnSpc>
              <a:spcBef>
                <a:spcPts val="0"/>
              </a:spcBef>
              <a:spcAft>
                <a:spcPts val="0"/>
              </a:spcAft>
              <a:buClr>
                <a:schemeClr val="lt1"/>
              </a:buClr>
              <a:buSzPct val="100000"/>
              <a:buFont typeface="Noto Sans Symbols"/>
              <a:buChar char="⮚"/>
            </a:pPr>
            <a:r>
              <a:rPr b="0" i="0" lang="en-US" sz="4900" u="none" cap="none" strike="noStrike">
                <a:solidFill>
                  <a:schemeClr val="lt1"/>
                </a:solidFill>
                <a:latin typeface="Twentieth Century"/>
                <a:ea typeface="Twentieth Century"/>
                <a:cs typeface="Twentieth Century"/>
                <a:sym typeface="Twentieth Century"/>
              </a:rPr>
              <a:t>It makes sense to source as much food locally as we can: more fresh food, less food miles</a:t>
            </a:r>
            <a:endParaRPr b="0" i="0" sz="1400" u="none" cap="none" strike="noStrike">
              <a:solidFill>
                <a:srgbClr val="000000"/>
              </a:solidFill>
              <a:latin typeface="Arial"/>
              <a:ea typeface="Arial"/>
              <a:cs typeface="Arial"/>
              <a:sym typeface="Arial"/>
            </a:endParaRPr>
          </a:p>
          <a:p>
            <a:pPr indent="-571562" lvl="1" marL="1028700" marR="0" rtl="0" algn="l">
              <a:lnSpc>
                <a:spcPct val="100000"/>
              </a:lnSpc>
              <a:spcBef>
                <a:spcPts val="0"/>
              </a:spcBef>
              <a:spcAft>
                <a:spcPts val="0"/>
              </a:spcAft>
              <a:buClr>
                <a:schemeClr val="lt1"/>
              </a:buClr>
              <a:buSzPct val="100000"/>
              <a:buFont typeface="Noto Sans Symbols"/>
              <a:buChar char="⮚"/>
            </a:pPr>
            <a:r>
              <a:rPr b="0" i="0" lang="en-US" sz="4900" u="none" cap="none" strike="noStrike">
                <a:solidFill>
                  <a:schemeClr val="lt1"/>
                </a:solidFill>
                <a:latin typeface="Twentieth Century"/>
                <a:ea typeface="Twentieth Century"/>
                <a:cs typeface="Twentieth Century"/>
                <a:sym typeface="Twentieth Century"/>
              </a:rPr>
              <a:t>Social justice is served by making fresh local produce available to all members of the community</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chemeClr val="lt1"/>
              </a:buClr>
              <a:buSzPct val="100000"/>
              <a:buFont typeface="Twentieth Century"/>
              <a:buNone/>
            </a:pPr>
            <a:r>
              <a:t/>
            </a:r>
            <a:endParaRPr b="0" i="0" sz="3600" u="none" cap="none" strike="noStrike">
              <a:solidFill>
                <a:schemeClr val="lt1"/>
              </a:solidFill>
              <a:latin typeface="Twentieth Century"/>
              <a:ea typeface="Twentieth Century"/>
              <a:cs typeface="Twentieth Century"/>
              <a:sym typeface="Twentieth Century"/>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70000"/>
          </a:blip>
          <a:tile algn="tl" flip="none" tx="0" sx="100000" ty="0" sy="100000"/>
        </a:blipFill>
      </p:bgPr>
    </p:bg>
    <p:spTree>
      <p:nvGrpSpPr>
        <p:cNvPr id="1141" name="Shape 1141"/>
        <p:cNvGrpSpPr/>
        <p:nvPr/>
      </p:nvGrpSpPr>
      <p:grpSpPr>
        <a:xfrm>
          <a:off x="0" y="0"/>
          <a:ext cx="0" cy="0"/>
          <a:chOff x="0" y="0"/>
          <a:chExt cx="0" cy="0"/>
        </a:xfrm>
      </p:grpSpPr>
      <p:pic>
        <p:nvPicPr>
          <p:cNvPr id="1142" name="Google Shape;1142;p34"/>
          <p:cNvPicPr preferRelativeResize="0"/>
          <p:nvPr/>
        </p:nvPicPr>
        <p:blipFill rotWithShape="1">
          <a:blip r:embed="rId4">
            <a:alphaModFix/>
          </a:blip>
          <a:srcRect b="0" l="0" r="0" t="20420"/>
          <a:stretch/>
        </p:blipFill>
        <p:spPr>
          <a:xfrm>
            <a:off x="-1" y="-26264"/>
            <a:ext cx="12192001" cy="6923484"/>
          </a:xfrm>
          <a:prstGeom prst="rect">
            <a:avLst/>
          </a:prstGeom>
          <a:solidFill>
            <a:srgbClr val="000000">
              <a:alpha val="49411"/>
            </a:srgbClr>
          </a:solidFill>
          <a:ln>
            <a:noFill/>
          </a:ln>
        </p:spPr>
      </p:pic>
      <p:sp>
        <p:nvSpPr>
          <p:cNvPr id="1143" name="Google Shape;1143;p34"/>
          <p:cNvSpPr txBox="1"/>
          <p:nvPr>
            <p:ph type="title"/>
          </p:nvPr>
        </p:nvSpPr>
        <p:spPr>
          <a:xfrm>
            <a:off x="0" y="-140597"/>
            <a:ext cx="12191999" cy="935962"/>
          </a:xfrm>
          <a:prstGeom prst="rect">
            <a:avLst/>
          </a:prstGeom>
          <a:solidFill>
            <a:srgbClr val="649C3A">
              <a:alpha val="49411"/>
            </a:srgbClr>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haroni"/>
              <a:buNone/>
            </a:pPr>
            <a:r>
              <a:rPr lang="en-US" sz="4400">
                <a:latin typeface="Aharoni"/>
                <a:ea typeface="Aharoni"/>
                <a:cs typeface="Aharoni"/>
                <a:sym typeface="Aharoni"/>
              </a:rPr>
              <a:t>SOME NUMBERS</a:t>
            </a:r>
            <a:endParaRPr/>
          </a:p>
        </p:txBody>
      </p:sp>
      <p:sp>
        <p:nvSpPr>
          <p:cNvPr id="1144" name="Google Shape;1144;p34"/>
          <p:cNvSpPr txBox="1"/>
          <p:nvPr/>
        </p:nvSpPr>
        <p:spPr>
          <a:xfrm>
            <a:off x="0" y="795364"/>
            <a:ext cx="12191999" cy="6101855"/>
          </a:xfrm>
          <a:prstGeom prst="rect">
            <a:avLst/>
          </a:prstGeom>
          <a:solidFill>
            <a:srgbClr val="CCE9CA">
              <a:alpha val="49411"/>
            </a:srgbClr>
          </a:solidFill>
          <a:ln>
            <a:noFill/>
          </a:ln>
        </p:spPr>
        <p:txBody>
          <a:bodyPr anchorCtr="0" anchor="ctr" bIns="45700" lIns="91425" spcFirstLastPara="1" rIns="91425" wrap="square" tIns="45700">
            <a:normAutofit/>
          </a:bodyPr>
          <a:lstStyle/>
          <a:p>
            <a:pPr indent="-580072" lvl="1" marL="1028700" marR="0" rtl="0" algn="l">
              <a:lnSpc>
                <a:spcPct val="100000"/>
              </a:lnSpc>
              <a:spcBef>
                <a:spcPts val="0"/>
              </a:spcBef>
              <a:spcAft>
                <a:spcPts val="0"/>
              </a:spcAft>
              <a:buClr>
                <a:schemeClr val="lt1"/>
              </a:buClr>
              <a:buSzPts val="5400"/>
              <a:buFont typeface="Noto Sans Symbols"/>
              <a:buChar char="▪"/>
            </a:pPr>
            <a:r>
              <a:rPr b="0" i="0" lang="en-US" sz="5400" u="none" cap="none" strike="noStrike">
                <a:solidFill>
                  <a:schemeClr val="lt1"/>
                </a:solidFill>
                <a:latin typeface="Twentieth Century"/>
                <a:ea typeface="Twentieth Century"/>
                <a:cs typeface="Twentieth Century"/>
                <a:sym typeface="Twentieth Century"/>
              </a:rPr>
              <a:t>Over </a:t>
            </a:r>
            <a:r>
              <a:rPr lang="en-US" sz="5400">
                <a:solidFill>
                  <a:schemeClr val="lt1"/>
                </a:solidFill>
                <a:latin typeface="Twentieth Century"/>
                <a:ea typeface="Twentieth Century"/>
                <a:cs typeface="Twentieth Century"/>
                <a:sym typeface="Twentieth Century"/>
              </a:rPr>
              <a:t>13 </a:t>
            </a:r>
            <a:r>
              <a:rPr b="0" i="0" lang="en-US" sz="5400" u="none" cap="none" strike="noStrike">
                <a:solidFill>
                  <a:schemeClr val="lt1"/>
                </a:solidFill>
                <a:latin typeface="Twentieth Century"/>
                <a:ea typeface="Twentieth Century"/>
                <a:cs typeface="Twentieth Century"/>
                <a:sym typeface="Twentieth Century"/>
              </a:rPr>
              <a:t>years since the program was initiated</a:t>
            </a:r>
            <a:endParaRPr b="0" i="0" sz="1400" u="none" cap="none" strike="noStrike">
              <a:solidFill>
                <a:srgbClr val="000000"/>
              </a:solidFill>
              <a:latin typeface="Arial"/>
              <a:ea typeface="Arial"/>
              <a:cs typeface="Arial"/>
              <a:sym typeface="Arial"/>
            </a:endParaRPr>
          </a:p>
          <a:p>
            <a:pPr indent="-580072" lvl="1" marL="1028700" marR="0" rtl="0" algn="l">
              <a:lnSpc>
                <a:spcPct val="100000"/>
              </a:lnSpc>
              <a:spcBef>
                <a:spcPts val="0"/>
              </a:spcBef>
              <a:spcAft>
                <a:spcPts val="0"/>
              </a:spcAft>
              <a:buClr>
                <a:schemeClr val="lt1"/>
              </a:buClr>
              <a:buSzPts val="5400"/>
              <a:buFont typeface="Noto Sans Symbols"/>
              <a:buChar char="▪"/>
            </a:pPr>
            <a:r>
              <a:rPr b="0" i="0" lang="en-US" sz="5400" u="none" cap="none" strike="noStrike">
                <a:solidFill>
                  <a:schemeClr val="lt1"/>
                </a:solidFill>
                <a:latin typeface="Twentieth Century"/>
                <a:ea typeface="Twentieth Century"/>
                <a:cs typeface="Twentieth Century"/>
                <a:sym typeface="Twentieth Century"/>
              </a:rPr>
              <a:t>Over 5000 volunteer hours to improve and maintain the property</a:t>
            </a:r>
            <a:endParaRPr b="0" i="0" sz="1400" u="none" cap="none" strike="noStrike">
              <a:solidFill>
                <a:srgbClr val="000000"/>
              </a:solidFill>
              <a:latin typeface="Arial"/>
              <a:ea typeface="Arial"/>
              <a:cs typeface="Arial"/>
              <a:sym typeface="Arial"/>
            </a:endParaRPr>
          </a:p>
          <a:p>
            <a:pPr indent="-580072" lvl="1" marL="1028700" marR="0" rtl="0" algn="l">
              <a:lnSpc>
                <a:spcPct val="100000"/>
              </a:lnSpc>
              <a:spcBef>
                <a:spcPts val="0"/>
              </a:spcBef>
              <a:spcAft>
                <a:spcPts val="0"/>
              </a:spcAft>
              <a:buClr>
                <a:schemeClr val="lt1"/>
              </a:buClr>
              <a:buSzPts val="5400"/>
              <a:buFont typeface="Noto Sans Symbols"/>
              <a:buChar char="▪"/>
            </a:pPr>
            <a:r>
              <a:rPr b="0" i="0" lang="en-US" sz="5400" u="none" cap="none" strike="noStrike">
                <a:solidFill>
                  <a:schemeClr val="lt1"/>
                </a:solidFill>
                <a:latin typeface="Twentieth Century"/>
                <a:ea typeface="Twentieth Century"/>
                <a:cs typeface="Twentieth Century"/>
                <a:sym typeface="Twentieth Century"/>
              </a:rPr>
              <a:t>Last year, nearly 1800 Lbs of fresh produce delivered to the Food Bank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9" name="Shape 1149"/>
        <p:cNvGrpSpPr/>
        <p:nvPr/>
      </p:nvGrpSpPr>
      <p:grpSpPr>
        <a:xfrm>
          <a:off x="0" y="0"/>
          <a:ext cx="0" cy="0"/>
          <a:chOff x="0" y="0"/>
          <a:chExt cx="0" cy="0"/>
        </a:xfrm>
      </p:grpSpPr>
      <p:sp>
        <p:nvSpPr>
          <p:cNvPr id="1150" name="Google Shape;1150;p36"/>
          <p:cNvSpPr txBox="1"/>
          <p:nvPr>
            <p:ph type="title"/>
          </p:nvPr>
        </p:nvSpPr>
        <p:spPr>
          <a:xfrm>
            <a:off x="2438401" y="0"/>
            <a:ext cx="7313613" cy="277336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Twentieth Century"/>
              <a:buNone/>
            </a:pPr>
            <a:r>
              <a:rPr lang="en-US">
                <a:latin typeface="Times New Roman"/>
                <a:ea typeface="Times New Roman"/>
                <a:cs typeface="Times New Roman"/>
                <a:sym typeface="Times New Roman"/>
              </a:rPr>
              <a:t>JOIN US ONE SATURDAY MORNING TO TAKE A STROLL, TAKE A TOUR, OR BRING YOUR GLOVES AND PITCH IN!!</a:t>
            </a:r>
            <a:r>
              <a:rPr lang="en-US"/>
              <a:t> </a:t>
            </a:r>
            <a:endParaRPr/>
          </a:p>
        </p:txBody>
      </p:sp>
      <p:pic>
        <p:nvPicPr>
          <p:cNvPr descr="path.jpg" id="1151" name="Google Shape;1151;p36"/>
          <p:cNvPicPr preferRelativeResize="0"/>
          <p:nvPr/>
        </p:nvPicPr>
        <p:blipFill rotWithShape="1">
          <a:blip r:embed="rId3">
            <a:alphaModFix/>
          </a:blip>
          <a:srcRect b="0" l="0" r="0" t="0"/>
          <a:stretch/>
        </p:blipFill>
        <p:spPr>
          <a:xfrm>
            <a:off x="1676401" y="2773363"/>
            <a:ext cx="4250531" cy="2833687"/>
          </a:xfrm>
          <a:prstGeom prst="rect">
            <a:avLst/>
          </a:prstGeom>
          <a:noFill/>
          <a:ln>
            <a:noFill/>
          </a:ln>
        </p:spPr>
      </p:pic>
      <p:pic>
        <p:nvPicPr>
          <p:cNvPr descr="shed.jpg" id="1152" name="Google Shape;1152;p36"/>
          <p:cNvPicPr preferRelativeResize="0"/>
          <p:nvPr/>
        </p:nvPicPr>
        <p:blipFill rotWithShape="1">
          <a:blip r:embed="rId4">
            <a:alphaModFix/>
          </a:blip>
          <a:srcRect b="0" l="0" r="0" t="0"/>
          <a:stretch/>
        </p:blipFill>
        <p:spPr>
          <a:xfrm>
            <a:off x="6123782" y="3657601"/>
            <a:ext cx="4250531" cy="2833687"/>
          </a:xfrm>
          <a:prstGeom prst="rect">
            <a:avLst/>
          </a:prstGeom>
          <a:noFill/>
          <a:ln>
            <a:noFill/>
          </a:ln>
        </p:spPr>
      </p:pic>
      <p:sp>
        <p:nvSpPr>
          <p:cNvPr id="1153" name="Google Shape;1153;p36"/>
          <p:cNvSpPr txBox="1"/>
          <p:nvPr/>
        </p:nvSpPr>
        <p:spPr>
          <a:xfrm>
            <a:off x="2615609" y="5844957"/>
            <a:ext cx="24243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70000"/>
          </a:blip>
          <a:tile algn="tl" flip="none" tx="0" sx="100000" ty="0" sy="100000"/>
        </a:blipFill>
      </p:bgPr>
    </p:bg>
    <p:spTree>
      <p:nvGrpSpPr>
        <p:cNvPr id="1157" name="Shape 1157"/>
        <p:cNvGrpSpPr/>
        <p:nvPr/>
      </p:nvGrpSpPr>
      <p:grpSpPr>
        <a:xfrm>
          <a:off x="0" y="0"/>
          <a:ext cx="0" cy="0"/>
          <a:chOff x="0" y="0"/>
          <a:chExt cx="0" cy="0"/>
        </a:xfrm>
      </p:grpSpPr>
      <p:sp>
        <p:nvSpPr>
          <p:cNvPr id="1158" name="Google Shape;1158;p37"/>
          <p:cNvSpPr txBox="1"/>
          <p:nvPr>
            <p:ph type="title"/>
          </p:nvPr>
        </p:nvSpPr>
        <p:spPr>
          <a:xfrm>
            <a:off x="0" y="-14867"/>
            <a:ext cx="12191999" cy="935962"/>
          </a:xfrm>
          <a:prstGeom prst="rect">
            <a:avLst/>
          </a:prstGeom>
          <a:solidFill>
            <a:srgbClr val="649C3A">
              <a:alpha val="49411"/>
            </a:srgbClr>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Aharoni"/>
              <a:buNone/>
            </a:pPr>
            <a:r>
              <a:rPr lang="en-US" sz="4000">
                <a:latin typeface="Aharoni"/>
                <a:ea typeface="Aharoni"/>
                <a:cs typeface="Aharoni"/>
                <a:sym typeface="Aharoni"/>
              </a:rPr>
              <a:t>HARMONY GARDENS –WORKING TOGETHER</a:t>
            </a:r>
            <a:endParaRPr sz="2800">
              <a:latin typeface="Aharoni"/>
              <a:ea typeface="Aharoni"/>
              <a:cs typeface="Aharoni"/>
              <a:sym typeface="Aharoni"/>
            </a:endParaRPr>
          </a:p>
        </p:txBody>
      </p:sp>
      <p:pic>
        <p:nvPicPr>
          <p:cNvPr id="1159" name="Google Shape;1159;p37"/>
          <p:cNvPicPr preferRelativeResize="0"/>
          <p:nvPr/>
        </p:nvPicPr>
        <p:blipFill rotWithShape="1">
          <a:blip r:embed="rId4">
            <a:alphaModFix/>
          </a:blip>
          <a:srcRect b="0" l="0" r="0" t="0"/>
          <a:stretch/>
        </p:blipFill>
        <p:spPr>
          <a:xfrm>
            <a:off x="-1" y="921095"/>
            <a:ext cx="5604545" cy="5987522"/>
          </a:xfrm>
          <a:prstGeom prst="rect">
            <a:avLst/>
          </a:prstGeom>
          <a:noFill/>
          <a:ln>
            <a:noFill/>
          </a:ln>
        </p:spPr>
      </p:pic>
      <p:pic>
        <p:nvPicPr>
          <p:cNvPr id="1160" name="Google Shape;1160;p37"/>
          <p:cNvPicPr preferRelativeResize="0"/>
          <p:nvPr/>
        </p:nvPicPr>
        <p:blipFill rotWithShape="1">
          <a:blip r:embed="rId5">
            <a:alphaModFix/>
          </a:blip>
          <a:srcRect b="0" l="50000" r="0" t="0"/>
          <a:stretch/>
        </p:blipFill>
        <p:spPr>
          <a:xfrm>
            <a:off x="5604544" y="921095"/>
            <a:ext cx="2993761" cy="5987522"/>
          </a:xfrm>
          <a:prstGeom prst="rect">
            <a:avLst/>
          </a:prstGeom>
          <a:noFill/>
          <a:ln>
            <a:noFill/>
          </a:ln>
        </p:spPr>
      </p:pic>
      <p:pic>
        <p:nvPicPr>
          <p:cNvPr id="1161" name="Google Shape;1161;p37"/>
          <p:cNvPicPr preferRelativeResize="0"/>
          <p:nvPr/>
        </p:nvPicPr>
        <p:blipFill rotWithShape="1">
          <a:blip r:embed="rId6">
            <a:alphaModFix/>
          </a:blip>
          <a:srcRect b="0" l="0" r="0" t="0"/>
          <a:stretch/>
        </p:blipFill>
        <p:spPr>
          <a:xfrm>
            <a:off x="7714994" y="939277"/>
            <a:ext cx="4477005" cy="596934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sp>
        <p:nvSpPr>
          <p:cNvPr id="1166" name="Google Shape;1166;p38"/>
          <p:cNvSpPr txBox="1"/>
          <p:nvPr>
            <p:ph type="ctrTitle"/>
          </p:nvPr>
        </p:nvSpPr>
        <p:spPr>
          <a:xfrm>
            <a:off x="1876424" y="1122363"/>
            <a:ext cx="8791575" cy="2387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Twentieth Century"/>
              <a:buNone/>
            </a:pPr>
            <a:r>
              <a:t/>
            </a:r>
            <a:endParaRPr/>
          </a:p>
        </p:txBody>
      </p:sp>
      <p:sp>
        <p:nvSpPr>
          <p:cNvPr id="1167" name="Google Shape;1167;p38"/>
          <p:cNvSpPr txBox="1"/>
          <p:nvPr>
            <p:ph idx="1" type="subTitle"/>
          </p:nvPr>
        </p:nvSpPr>
        <p:spPr>
          <a:xfrm>
            <a:off x="1876424" y="3602038"/>
            <a:ext cx="8791575" cy="1655762"/>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Clr>
                <a:schemeClr val="lt2"/>
              </a:buClr>
              <a:buSzPts val="2500"/>
              <a:buNone/>
            </a:pPr>
            <a:r>
              <a:t/>
            </a:r>
            <a:endParaRPr/>
          </a:p>
        </p:txBody>
      </p:sp>
      <p:pic>
        <p:nvPicPr>
          <p:cNvPr id="1168" name="Google Shape;1168;p38"/>
          <p:cNvPicPr preferRelativeResize="0"/>
          <p:nvPr/>
        </p:nvPicPr>
        <p:blipFill rotWithShape="1">
          <a:blip r:embed="rId3">
            <a:alphaModFix/>
          </a:blip>
          <a:srcRect b="0" l="0" r="0" t="0"/>
          <a:stretch/>
        </p:blipFill>
        <p:spPr>
          <a:xfrm>
            <a:off x="1" y="21601"/>
            <a:ext cx="12192000" cy="7029810"/>
          </a:xfrm>
          <a:prstGeom prst="rect">
            <a:avLst/>
          </a:prstGeom>
          <a:noFill/>
          <a:ln>
            <a:noFill/>
          </a:ln>
        </p:spPr>
      </p:pic>
      <p:sp>
        <p:nvSpPr>
          <p:cNvPr id="1169" name="Google Shape;1169;p38"/>
          <p:cNvSpPr txBox="1"/>
          <p:nvPr/>
        </p:nvSpPr>
        <p:spPr>
          <a:xfrm>
            <a:off x="0" y="0"/>
            <a:ext cx="3000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lt1"/>
                </a:solidFill>
                <a:latin typeface="Twentieth Century"/>
                <a:ea typeface="Twentieth Century"/>
                <a:cs typeface="Twentieth Century"/>
                <a:sym typeface="Twentieth Century"/>
              </a:rPr>
              <a:t>Photo Credits Kylie Etter - SB Botanic Garden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4"/>
          <p:cNvSpPr txBox="1"/>
          <p:nvPr>
            <p:ph type="title"/>
          </p:nvPr>
        </p:nvSpPr>
        <p:spPr>
          <a:xfrm>
            <a:off x="358301" y="289837"/>
            <a:ext cx="1828800" cy="8685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Twentieth Century"/>
              <a:buNone/>
            </a:pPr>
            <a:r>
              <a:rPr lang="en-US">
                <a:latin typeface="Times New Roman"/>
                <a:ea typeface="Times New Roman"/>
                <a:cs typeface="Times New Roman"/>
                <a:sym typeface="Times New Roman"/>
              </a:rPr>
              <a:t>BEFORE     2010</a:t>
            </a:r>
            <a:endParaRPr>
              <a:latin typeface="Times New Roman"/>
              <a:ea typeface="Times New Roman"/>
              <a:cs typeface="Times New Roman"/>
              <a:sym typeface="Times New Roman"/>
            </a:endParaRPr>
          </a:p>
        </p:txBody>
      </p:sp>
      <p:pic>
        <p:nvPicPr>
          <p:cNvPr descr="vacant.lot2.jpg" id="488" name="Google Shape;488;p4"/>
          <p:cNvPicPr preferRelativeResize="0"/>
          <p:nvPr/>
        </p:nvPicPr>
        <p:blipFill rotWithShape="1">
          <a:blip r:embed="rId3">
            <a:alphaModFix/>
          </a:blip>
          <a:srcRect b="0" l="0" r="0" t="0"/>
          <a:stretch/>
        </p:blipFill>
        <p:spPr>
          <a:xfrm>
            <a:off x="2316900" y="149800"/>
            <a:ext cx="3473375" cy="2596000"/>
          </a:xfrm>
          <a:prstGeom prst="rect">
            <a:avLst/>
          </a:prstGeom>
          <a:noFill/>
          <a:ln>
            <a:noFill/>
          </a:ln>
        </p:spPr>
      </p:pic>
      <p:sp>
        <p:nvSpPr>
          <p:cNvPr id="489" name="Google Shape;489;p4"/>
          <p:cNvSpPr txBox="1"/>
          <p:nvPr/>
        </p:nvSpPr>
        <p:spPr>
          <a:xfrm>
            <a:off x="4983451" y="2994757"/>
            <a:ext cx="1828800" cy="8685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3600"/>
              <a:buFont typeface="Twentieth Century"/>
              <a:buNone/>
            </a:pPr>
            <a:r>
              <a:rPr i="0" lang="en-US" sz="3600" u="none" cap="none" strike="noStrike">
                <a:solidFill>
                  <a:schemeClr val="lt1"/>
                </a:solidFill>
                <a:latin typeface="Times New Roman"/>
                <a:ea typeface="Times New Roman"/>
                <a:cs typeface="Times New Roman"/>
                <a:sym typeface="Times New Roman"/>
              </a:rPr>
              <a:t>NOW</a:t>
            </a:r>
            <a:endParaRPr i="0" sz="1400" u="none" cap="none" strike="noStrike">
              <a:solidFill>
                <a:srgbClr val="000000"/>
              </a:solidFill>
              <a:latin typeface="Times New Roman"/>
              <a:ea typeface="Times New Roman"/>
              <a:cs typeface="Times New Roman"/>
              <a:sym typeface="Times New Roman"/>
            </a:endParaRPr>
          </a:p>
        </p:txBody>
      </p:sp>
      <p:pic>
        <p:nvPicPr>
          <p:cNvPr descr="MHG-trees.jpg" id="490" name="Google Shape;490;p4"/>
          <p:cNvPicPr preferRelativeResize="0"/>
          <p:nvPr/>
        </p:nvPicPr>
        <p:blipFill rotWithShape="1">
          <a:blip r:embed="rId4">
            <a:alphaModFix/>
          </a:blip>
          <a:srcRect b="0" l="0" r="0" t="0"/>
          <a:stretch/>
        </p:blipFill>
        <p:spPr>
          <a:xfrm>
            <a:off x="7041625" y="358350"/>
            <a:ext cx="4429250" cy="2998475"/>
          </a:xfrm>
          <a:prstGeom prst="rect">
            <a:avLst/>
          </a:prstGeom>
          <a:noFill/>
          <a:ln>
            <a:noFill/>
          </a:ln>
        </p:spPr>
      </p:pic>
      <p:pic>
        <p:nvPicPr>
          <p:cNvPr id="491" name="Google Shape;491;p4"/>
          <p:cNvPicPr preferRelativeResize="0"/>
          <p:nvPr/>
        </p:nvPicPr>
        <p:blipFill>
          <a:blip r:embed="rId5">
            <a:alphaModFix/>
          </a:blip>
          <a:stretch>
            <a:fillRect/>
          </a:stretch>
        </p:blipFill>
        <p:spPr>
          <a:xfrm>
            <a:off x="8732975" y="3554725"/>
            <a:ext cx="2248861" cy="2998477"/>
          </a:xfrm>
          <a:prstGeom prst="rect">
            <a:avLst/>
          </a:prstGeom>
          <a:noFill/>
          <a:ln>
            <a:noFill/>
          </a:ln>
        </p:spPr>
      </p:pic>
      <p:pic>
        <p:nvPicPr>
          <p:cNvPr id="492" name="Google Shape;492;p4"/>
          <p:cNvPicPr preferRelativeResize="0"/>
          <p:nvPr/>
        </p:nvPicPr>
        <p:blipFill>
          <a:blip r:embed="rId6">
            <a:alphaModFix/>
          </a:blip>
          <a:stretch>
            <a:fillRect/>
          </a:stretch>
        </p:blipFill>
        <p:spPr>
          <a:xfrm>
            <a:off x="810075" y="3086425"/>
            <a:ext cx="2753201" cy="3466777"/>
          </a:xfrm>
          <a:prstGeom prst="rect">
            <a:avLst/>
          </a:prstGeom>
          <a:noFill/>
          <a:ln>
            <a:noFill/>
          </a:ln>
        </p:spPr>
      </p:pic>
      <p:pic>
        <p:nvPicPr>
          <p:cNvPr id="493" name="Google Shape;493;p4"/>
          <p:cNvPicPr preferRelativeResize="0"/>
          <p:nvPr/>
        </p:nvPicPr>
        <p:blipFill>
          <a:blip r:embed="rId7">
            <a:alphaModFix/>
          </a:blip>
          <a:stretch>
            <a:fillRect/>
          </a:stretch>
        </p:blipFill>
        <p:spPr>
          <a:xfrm>
            <a:off x="3814126" y="3862457"/>
            <a:ext cx="4508498" cy="253641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35"/>
          <p:cNvSpPr txBox="1"/>
          <p:nvPr>
            <p:ph type="title"/>
          </p:nvPr>
        </p:nvSpPr>
        <p:spPr>
          <a:xfrm>
            <a:off x="2438401" y="76200"/>
            <a:ext cx="7313613" cy="86836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Twentieth Century"/>
              <a:buNone/>
            </a:pPr>
            <a:r>
              <a:rPr lang="en-US"/>
              <a:t>HOW DO WE KEEP IT GOING?</a:t>
            </a:r>
            <a:endParaRPr/>
          </a:p>
        </p:txBody>
      </p:sp>
      <p:sp>
        <p:nvSpPr>
          <p:cNvPr id="499" name="Google Shape;499;p35"/>
          <p:cNvSpPr txBox="1"/>
          <p:nvPr>
            <p:ph idx="1" type="body"/>
          </p:nvPr>
        </p:nvSpPr>
        <p:spPr>
          <a:xfrm>
            <a:off x="1442434" y="990601"/>
            <a:ext cx="5110766" cy="5410199"/>
          </a:xfrm>
          <a:prstGeom prst="rect">
            <a:avLst/>
          </a:prstGeom>
          <a:noFill/>
          <a:ln>
            <a:noFill/>
          </a:ln>
        </p:spPr>
        <p:txBody>
          <a:bodyPr anchorCtr="0" anchor="t" bIns="45700" lIns="91425" spcFirstLastPara="1" rIns="91425" wrap="square" tIns="45700">
            <a:noAutofit/>
          </a:bodyPr>
          <a:lstStyle/>
          <a:p>
            <a:pPr indent="-228600" lvl="0" marL="228600" rtl="0" algn="l">
              <a:lnSpc>
                <a:spcPct val="120000"/>
              </a:lnSpc>
              <a:spcBef>
                <a:spcPts val="0"/>
              </a:spcBef>
              <a:spcAft>
                <a:spcPts val="0"/>
              </a:spcAft>
              <a:buClr>
                <a:schemeClr val="lt1"/>
              </a:buClr>
              <a:buSzPts val="3000"/>
              <a:buChar char="•"/>
            </a:pPr>
            <a:r>
              <a:rPr lang="en-US"/>
              <a:t>Board of directors.</a:t>
            </a:r>
            <a:endParaRPr/>
          </a:p>
          <a:p>
            <a:pPr indent="-228600" lvl="0" marL="228600" rtl="0" algn="l">
              <a:lnSpc>
                <a:spcPct val="120000"/>
              </a:lnSpc>
              <a:spcBef>
                <a:spcPts val="1000"/>
              </a:spcBef>
              <a:spcAft>
                <a:spcPts val="0"/>
              </a:spcAft>
              <a:buClr>
                <a:schemeClr val="lt1"/>
              </a:buClr>
              <a:buSzPts val="3000"/>
              <a:buChar char="•"/>
            </a:pPr>
            <a:r>
              <a:rPr lang="en-US"/>
              <a:t>Core group of “regulars.”</a:t>
            </a:r>
            <a:endParaRPr/>
          </a:p>
          <a:p>
            <a:pPr indent="-228600" lvl="0" marL="228600" rtl="0" algn="l">
              <a:lnSpc>
                <a:spcPct val="120000"/>
              </a:lnSpc>
              <a:spcBef>
                <a:spcPts val="1000"/>
              </a:spcBef>
              <a:spcAft>
                <a:spcPts val="0"/>
              </a:spcAft>
              <a:buClr>
                <a:schemeClr val="lt1"/>
              </a:buClr>
              <a:buSzPts val="3000"/>
              <a:buChar char="•"/>
            </a:pPr>
            <a:r>
              <a:rPr lang="en-US"/>
              <a:t>Work-group leaders.</a:t>
            </a:r>
            <a:endParaRPr/>
          </a:p>
          <a:p>
            <a:pPr indent="-228600" lvl="0" marL="228600" rtl="0" algn="l">
              <a:lnSpc>
                <a:spcPct val="120000"/>
              </a:lnSpc>
              <a:spcBef>
                <a:spcPts val="1000"/>
              </a:spcBef>
              <a:spcAft>
                <a:spcPts val="0"/>
              </a:spcAft>
              <a:buClr>
                <a:schemeClr val="lt1"/>
              </a:buClr>
              <a:buSzPts val="3000"/>
              <a:buChar char="•"/>
            </a:pPr>
            <a:r>
              <a:rPr lang="en-US"/>
              <a:t>Weekly work-party leaders.</a:t>
            </a:r>
            <a:endParaRPr/>
          </a:p>
          <a:p>
            <a:pPr indent="-228600" lvl="0" marL="228600" rtl="0" algn="l">
              <a:lnSpc>
                <a:spcPct val="120000"/>
              </a:lnSpc>
              <a:spcBef>
                <a:spcPts val="1000"/>
              </a:spcBef>
              <a:spcAft>
                <a:spcPts val="0"/>
              </a:spcAft>
              <a:buClr>
                <a:schemeClr val="lt1"/>
              </a:buClr>
              <a:buSzPts val="3000"/>
              <a:buChar char="•"/>
            </a:pPr>
            <a:r>
              <a:rPr lang="en-US"/>
              <a:t>VOLUNTEERS!!!</a:t>
            </a:r>
            <a:endParaRPr/>
          </a:p>
          <a:p>
            <a:pPr indent="-228600" lvl="0" marL="228600" rtl="0" algn="l">
              <a:lnSpc>
                <a:spcPct val="100000"/>
              </a:lnSpc>
              <a:spcBef>
                <a:spcPts val="1000"/>
              </a:spcBef>
              <a:spcAft>
                <a:spcPts val="0"/>
              </a:spcAft>
              <a:buClr>
                <a:schemeClr val="lt1"/>
              </a:buClr>
              <a:buSzPts val="3000"/>
              <a:buChar char="•"/>
            </a:pPr>
            <a:r>
              <a:rPr lang="en-US"/>
              <a:t>Donations from local community members and organizations to meet the costs of planting, watering, maintenance, and insurance. </a:t>
            </a:r>
            <a:endParaRPr/>
          </a:p>
          <a:p>
            <a:pPr indent="0" lvl="0" marL="0" rtl="0" algn="l">
              <a:lnSpc>
                <a:spcPct val="100000"/>
              </a:lnSpc>
              <a:spcBef>
                <a:spcPts val="2400"/>
              </a:spcBef>
              <a:spcAft>
                <a:spcPts val="0"/>
              </a:spcAft>
              <a:buClr>
                <a:schemeClr val="lt1"/>
              </a:buClr>
              <a:buSzPts val="3500"/>
              <a:buNone/>
            </a:pPr>
            <a:r>
              <a:rPr lang="en-US" sz="2800"/>
              <a:t>www.mesaharmonygarden.org/qd</a:t>
            </a:r>
            <a:endParaRPr/>
          </a:p>
        </p:txBody>
      </p:sp>
      <p:pic>
        <p:nvPicPr>
          <p:cNvPr descr="MGH-flowers.jpg" id="500" name="Google Shape;500;p35"/>
          <p:cNvPicPr preferRelativeResize="0"/>
          <p:nvPr/>
        </p:nvPicPr>
        <p:blipFill rotWithShape="1">
          <a:blip r:embed="rId3">
            <a:alphaModFix/>
          </a:blip>
          <a:srcRect b="0" l="0" r="0" t="0"/>
          <a:stretch/>
        </p:blipFill>
        <p:spPr>
          <a:xfrm>
            <a:off x="6705601" y="990601"/>
            <a:ext cx="3863975" cy="579596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6"/>
          <p:cNvSpPr txBox="1"/>
          <p:nvPr>
            <p:ph type="title"/>
          </p:nvPr>
        </p:nvSpPr>
        <p:spPr>
          <a:xfrm>
            <a:off x="2438400" y="-76200"/>
            <a:ext cx="6640200" cy="1295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Font typeface="Twentieth Century"/>
              <a:buNone/>
            </a:pPr>
            <a:r>
              <a:rPr b="1" lang="en-US" sz="2400">
                <a:latin typeface="Times New Roman"/>
                <a:ea typeface="Times New Roman"/>
                <a:cs typeface="Times New Roman"/>
                <a:sym typeface="Times New Roman"/>
              </a:rPr>
              <a:t>VOLUNTEERS </a:t>
            </a:r>
            <a:r>
              <a:rPr lang="en-US" sz="2400">
                <a:latin typeface="Times New Roman"/>
                <a:ea typeface="Times New Roman"/>
                <a:cs typeface="Times New Roman"/>
                <a:sym typeface="Times New Roman"/>
              </a:rPr>
              <a:t>TAKE PART IN REGULAR WORK-PARTIES TO PLANT AND MAINTAIN THE GARDEN.</a:t>
            </a:r>
            <a:endParaRPr>
              <a:latin typeface="Times New Roman"/>
              <a:ea typeface="Times New Roman"/>
              <a:cs typeface="Times New Roman"/>
              <a:sym typeface="Times New Roman"/>
            </a:endParaRPr>
          </a:p>
        </p:txBody>
      </p:sp>
      <p:sp>
        <p:nvSpPr>
          <p:cNvPr id="507" name="Google Shape;507;p6"/>
          <p:cNvSpPr txBox="1"/>
          <p:nvPr/>
        </p:nvSpPr>
        <p:spPr>
          <a:xfrm>
            <a:off x="2438401" y="1143000"/>
            <a:ext cx="7313613" cy="1200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Twentieth Century"/>
                <a:ea typeface="Twentieth Century"/>
                <a:cs typeface="Twentieth Century"/>
                <a:sym typeface="Twentieth Century"/>
              </a:rPr>
              <a:t>Volunteer </a:t>
            </a:r>
            <a:r>
              <a:rPr b="0" i="0" lang="en-US" sz="2400" u="none" cap="none" strike="noStrike">
                <a:solidFill>
                  <a:schemeClr val="lt1"/>
                </a:solidFill>
                <a:latin typeface="Twentieth Century"/>
                <a:ea typeface="Twentieth Century"/>
                <a:cs typeface="Twentieth Century"/>
                <a:sym typeface="Twentieth Century"/>
              </a:rPr>
              <a:t>work teams include composting, tree-care, irrigation, gopher control, beautification, perennial vegetables, and understory plants. </a:t>
            </a:r>
            <a:endParaRPr b="0" i="0" sz="1400" u="none" cap="none" strike="noStrike">
              <a:solidFill>
                <a:srgbClr val="000000"/>
              </a:solidFill>
              <a:latin typeface="Arial"/>
              <a:ea typeface="Arial"/>
              <a:cs typeface="Arial"/>
              <a:sym typeface="Arial"/>
            </a:endParaRPr>
          </a:p>
        </p:txBody>
      </p:sp>
      <p:sp>
        <p:nvSpPr>
          <p:cNvPr id="508" name="Google Shape;508;p6"/>
          <p:cNvSpPr txBox="1"/>
          <p:nvPr/>
        </p:nvSpPr>
        <p:spPr>
          <a:xfrm>
            <a:off x="1705300" y="2514600"/>
            <a:ext cx="80469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Twentieth Century"/>
                <a:ea typeface="Twentieth Century"/>
                <a:cs typeface="Twentieth Century"/>
                <a:sym typeface="Twentieth Century"/>
              </a:rPr>
              <a:t>Volunteers </a:t>
            </a:r>
            <a:r>
              <a:rPr b="0" i="0" lang="en-US" sz="2400" u="none" cap="none" strike="noStrike">
                <a:solidFill>
                  <a:schemeClr val="lt1"/>
                </a:solidFill>
                <a:latin typeface="Twentieth Century"/>
                <a:ea typeface="Twentieth Century"/>
                <a:cs typeface="Twentieth Century"/>
                <a:sym typeface="Twentieth Century"/>
              </a:rPr>
              <a:t>receive practical instruction and invaluable experience</a:t>
            </a:r>
            <a:r>
              <a:rPr lang="en-US" sz="2400">
                <a:solidFill>
                  <a:schemeClr val="lt1"/>
                </a:solidFill>
                <a:latin typeface="Twentieth Century"/>
                <a:ea typeface="Twentieth Century"/>
                <a:cs typeface="Twentieth Century"/>
                <a:sym typeface="Twentieth Century"/>
              </a:rPr>
              <a:t>, and they get the chance to make a contribution</a:t>
            </a:r>
            <a:endParaRPr b="0" i="0" sz="1400" u="none" cap="none" strike="noStrike">
              <a:solidFill>
                <a:srgbClr val="000000"/>
              </a:solidFill>
              <a:latin typeface="Arial"/>
              <a:ea typeface="Arial"/>
              <a:cs typeface="Arial"/>
              <a:sym typeface="Arial"/>
            </a:endParaRPr>
          </a:p>
        </p:txBody>
      </p:sp>
      <p:pic>
        <p:nvPicPr>
          <p:cNvPr descr="young.volunteer.jpg" id="509" name="Google Shape;509;p6"/>
          <p:cNvPicPr preferRelativeResize="0"/>
          <p:nvPr/>
        </p:nvPicPr>
        <p:blipFill rotWithShape="1">
          <a:blip r:embed="rId3">
            <a:alphaModFix/>
          </a:blip>
          <a:srcRect b="0" l="0" r="0" t="0"/>
          <a:stretch/>
        </p:blipFill>
        <p:spPr>
          <a:xfrm>
            <a:off x="157850" y="559548"/>
            <a:ext cx="2181446" cy="1783775"/>
          </a:xfrm>
          <a:prstGeom prst="rect">
            <a:avLst/>
          </a:prstGeom>
          <a:noFill/>
          <a:ln>
            <a:noFill/>
          </a:ln>
        </p:spPr>
      </p:pic>
      <p:pic>
        <p:nvPicPr>
          <p:cNvPr descr="baby.in.wheelbarrow.jpg" id="510" name="Google Shape;510;p6"/>
          <p:cNvPicPr preferRelativeResize="0"/>
          <p:nvPr/>
        </p:nvPicPr>
        <p:blipFill rotWithShape="1">
          <a:blip r:embed="rId4">
            <a:alphaModFix/>
          </a:blip>
          <a:srcRect b="0" l="0" r="0" t="0"/>
          <a:stretch/>
        </p:blipFill>
        <p:spPr>
          <a:xfrm>
            <a:off x="9663772" y="741525"/>
            <a:ext cx="2008300" cy="2003275"/>
          </a:xfrm>
          <a:prstGeom prst="rect">
            <a:avLst/>
          </a:prstGeom>
          <a:noFill/>
          <a:ln>
            <a:noFill/>
          </a:ln>
        </p:spPr>
      </p:pic>
      <p:pic>
        <p:nvPicPr>
          <p:cNvPr descr="hugh.and.volunteer.jpg" id="511" name="Google Shape;511;p6"/>
          <p:cNvPicPr preferRelativeResize="0"/>
          <p:nvPr/>
        </p:nvPicPr>
        <p:blipFill rotWithShape="1">
          <a:blip r:embed="rId5">
            <a:alphaModFix/>
          </a:blip>
          <a:srcRect b="0" l="0" r="0" t="0"/>
          <a:stretch/>
        </p:blipFill>
        <p:spPr>
          <a:xfrm>
            <a:off x="1600499" y="3575675"/>
            <a:ext cx="3135075" cy="2077000"/>
          </a:xfrm>
          <a:prstGeom prst="rect">
            <a:avLst/>
          </a:prstGeom>
          <a:noFill/>
          <a:ln>
            <a:noFill/>
          </a:ln>
        </p:spPr>
      </p:pic>
      <p:pic>
        <p:nvPicPr>
          <p:cNvPr descr="volunteers.jpg" id="512" name="Google Shape;512;p6"/>
          <p:cNvPicPr preferRelativeResize="0"/>
          <p:nvPr/>
        </p:nvPicPr>
        <p:blipFill rotWithShape="1">
          <a:blip r:embed="rId6">
            <a:alphaModFix/>
          </a:blip>
          <a:srcRect b="0" l="0" r="0" t="0"/>
          <a:stretch/>
        </p:blipFill>
        <p:spPr>
          <a:xfrm>
            <a:off x="6666075" y="3516875"/>
            <a:ext cx="2853033" cy="2135800"/>
          </a:xfrm>
          <a:prstGeom prst="rect">
            <a:avLst/>
          </a:prstGeom>
          <a:noFill/>
          <a:ln>
            <a:noFill/>
          </a:ln>
        </p:spPr>
      </p:pic>
      <p:sp>
        <p:nvSpPr>
          <p:cNvPr id="513" name="Google Shape;513;p6"/>
          <p:cNvSpPr txBox="1"/>
          <p:nvPr/>
        </p:nvSpPr>
        <p:spPr>
          <a:xfrm>
            <a:off x="3508750" y="5986950"/>
            <a:ext cx="4833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lt1"/>
                </a:solidFill>
                <a:latin typeface="Twentieth Century"/>
                <a:ea typeface="Twentieth Century"/>
                <a:cs typeface="Twentieth Century"/>
                <a:sym typeface="Twentieth Century"/>
              </a:rPr>
              <a:t>Every Saturday morning 9:00-12:00</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7"/>
          <p:cNvSpPr txBox="1"/>
          <p:nvPr>
            <p:ph type="title"/>
          </p:nvPr>
        </p:nvSpPr>
        <p:spPr>
          <a:xfrm>
            <a:off x="2438401" y="228600"/>
            <a:ext cx="7313613" cy="86836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Twentieth Century"/>
              <a:buNone/>
            </a:pPr>
            <a:r>
              <a:rPr lang="en-US"/>
              <a:t>HARD WORK…AND VISION!</a:t>
            </a:r>
            <a:endParaRPr/>
          </a:p>
        </p:txBody>
      </p:sp>
      <p:sp>
        <p:nvSpPr>
          <p:cNvPr id="520" name="Google Shape;520;p7"/>
          <p:cNvSpPr txBox="1"/>
          <p:nvPr/>
        </p:nvSpPr>
        <p:spPr>
          <a:xfrm>
            <a:off x="2057400" y="1331418"/>
            <a:ext cx="4648200" cy="489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Twentieth Century"/>
                <a:ea typeface="Twentieth Century"/>
                <a:cs typeface="Twentieth Century"/>
                <a:sym typeface="Twentieth Century"/>
              </a:rPr>
              <a:t>So much has gone into to making MHG what it is today: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Twentieth Century"/>
                <a:ea typeface="Twentieth Century"/>
                <a:cs typeface="Twentieth Century"/>
                <a:sym typeface="Twentieth Century"/>
              </a:rPr>
              <a:t>Finding a site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Twentieth Century"/>
                <a:ea typeface="Twentieth Century"/>
                <a:cs typeface="Twentieth Century"/>
                <a:sym typeface="Twentieth Century"/>
              </a:rPr>
              <a:t>Grading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Twentieth Century"/>
                <a:ea typeface="Twentieth Century"/>
                <a:cs typeface="Twentieth Century"/>
                <a:sym typeface="Twentieth Century"/>
              </a:rPr>
              <a:t>Garden design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Twentieth Century"/>
                <a:ea typeface="Twentieth Century"/>
                <a:cs typeface="Twentieth Century"/>
                <a:sym typeface="Twentieth Century"/>
              </a:rPr>
              <a:t>Acquiring over 100 trees!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Twentieth Century"/>
                <a:ea typeface="Twentieth Century"/>
                <a:cs typeface="Twentieth Century"/>
                <a:sym typeface="Twentieth Century"/>
              </a:rPr>
              <a:t>Planting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Twentieth Century"/>
                <a:ea typeface="Twentieth Century"/>
                <a:cs typeface="Twentieth Century"/>
                <a:sym typeface="Twentieth Century"/>
              </a:rPr>
              <a:t>Keeping ahead of the weeds!!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Twentieth Century"/>
                <a:ea typeface="Twentieth Century"/>
                <a:cs typeface="Twentieth Century"/>
                <a:sym typeface="Twentieth Century"/>
              </a:rPr>
              <a:t>Installing an irrigation system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Twentieth Century"/>
                <a:ea typeface="Twentieth Century"/>
                <a:cs typeface="Twentieth Century"/>
                <a:sym typeface="Twentieth Century"/>
              </a:rPr>
              <a:t>Setting up a water catchment system</a:t>
            </a:r>
            <a:endParaRPr b="0" i="0" sz="2400" u="none" cap="none" strike="noStrike">
              <a:solidFill>
                <a:schemeClr val="lt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latin typeface="Twentieth Century"/>
                <a:ea typeface="Twentieth Century"/>
                <a:cs typeface="Twentieth Century"/>
                <a:sym typeface="Twentieth Century"/>
              </a:rPr>
              <a:t>Installing Flume to notify of leaks and monitor water use </a:t>
            </a:r>
            <a:endParaRPr sz="2400">
              <a:solidFill>
                <a:srgbClr val="FF0000"/>
              </a:solidFill>
              <a:latin typeface="Twentieth Century"/>
              <a:ea typeface="Twentieth Century"/>
              <a:cs typeface="Twentieth Century"/>
              <a:sym typeface="Twentieth Century"/>
            </a:endParaRPr>
          </a:p>
        </p:txBody>
      </p:sp>
      <p:sp>
        <p:nvSpPr>
          <p:cNvPr id="521" name="Google Shape;521;p7"/>
          <p:cNvSpPr txBox="1"/>
          <p:nvPr/>
        </p:nvSpPr>
        <p:spPr>
          <a:xfrm>
            <a:off x="3733800" y="6266934"/>
            <a:ext cx="29718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Twentieth Century"/>
                <a:ea typeface="Twentieth Century"/>
                <a:cs typeface="Twentieth Century"/>
                <a:sym typeface="Twentieth Century"/>
              </a:rPr>
              <a:t>And so much more….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6" name="Shape 526"/>
        <p:cNvGrpSpPr/>
        <p:nvPr/>
      </p:nvGrpSpPr>
      <p:grpSpPr>
        <a:xfrm>
          <a:off x="0" y="0"/>
          <a:ext cx="0" cy="0"/>
          <a:chOff x="0" y="0"/>
          <a:chExt cx="0" cy="0"/>
        </a:xfrm>
      </p:grpSpPr>
      <p:pic>
        <p:nvPicPr>
          <p:cNvPr id="527" name="Google Shape;527;p28"/>
          <p:cNvPicPr preferRelativeResize="0"/>
          <p:nvPr/>
        </p:nvPicPr>
        <p:blipFill rotWithShape="1">
          <a:blip r:embed="rId4">
            <a:alphaModFix amt="30000"/>
          </a:blip>
          <a:srcRect b="0" l="0" r="0" t="0"/>
          <a:stretch/>
        </p:blipFill>
        <p:spPr>
          <a:xfrm>
            <a:off x="0" y="-1"/>
            <a:ext cx="12192003" cy="6858001"/>
          </a:xfrm>
          <a:prstGeom prst="rect">
            <a:avLst/>
          </a:prstGeom>
          <a:noFill/>
          <a:ln>
            <a:noFill/>
          </a:ln>
        </p:spPr>
      </p:pic>
      <p:grpSp>
        <p:nvGrpSpPr>
          <p:cNvPr id="528" name="Google Shape;528;p28"/>
          <p:cNvGrpSpPr/>
          <p:nvPr/>
        </p:nvGrpSpPr>
        <p:grpSpPr>
          <a:xfrm>
            <a:off x="0" y="0"/>
            <a:ext cx="2305051" cy="6858001"/>
            <a:chOff x="0" y="0"/>
            <a:chExt cx="2305051" cy="6858001"/>
          </a:xfrm>
        </p:grpSpPr>
        <p:sp>
          <p:nvSpPr>
            <p:cNvPr id="529" name="Google Shape;529;p28"/>
            <p:cNvSpPr/>
            <p:nvPr/>
          </p:nvSpPr>
          <p:spPr>
            <a:xfrm>
              <a:off x="1209675" y="4763"/>
              <a:ext cx="23813" cy="2181225"/>
            </a:xfrm>
            <a:prstGeom prst="rect">
              <a:avLst/>
            </a:pr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28"/>
            <p:cNvSpPr/>
            <p:nvPr/>
          </p:nvSpPr>
          <p:spPr>
            <a:xfrm>
              <a:off x="1128713" y="217646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28"/>
            <p:cNvSpPr/>
            <p:nvPr/>
          </p:nvSpPr>
          <p:spPr>
            <a:xfrm>
              <a:off x="1123950" y="4021138"/>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28"/>
            <p:cNvSpPr/>
            <p:nvPr/>
          </p:nvSpPr>
          <p:spPr>
            <a:xfrm>
              <a:off x="414338" y="9525"/>
              <a:ext cx="28575" cy="4481513"/>
            </a:xfrm>
            <a:prstGeom prst="rect">
              <a:avLst/>
            </a:pr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28"/>
            <p:cNvSpPr/>
            <p:nvPr/>
          </p:nvSpPr>
          <p:spPr>
            <a:xfrm>
              <a:off x="333375" y="44815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28"/>
            <p:cNvSpPr/>
            <p:nvPr/>
          </p:nvSpPr>
          <p:spPr>
            <a:xfrm>
              <a:off x="190500" y="9525"/>
              <a:ext cx="152400" cy="908050"/>
            </a:xfrm>
            <a:custGeom>
              <a:rect b="b" l="l" r="r" t="t"/>
              <a:pathLst>
                <a:path extrusionOk="0" h="572" w="96">
                  <a:moveTo>
                    <a:pt x="15" y="572"/>
                  </a:moveTo>
                  <a:lnTo>
                    <a:pt x="0" y="566"/>
                  </a:lnTo>
                  <a:lnTo>
                    <a:pt x="81" y="380"/>
                  </a:lnTo>
                  <a:lnTo>
                    <a:pt x="81" y="0"/>
                  </a:lnTo>
                  <a:lnTo>
                    <a:pt x="96" y="0"/>
                  </a:lnTo>
                  <a:lnTo>
                    <a:pt x="96" y="383"/>
                  </a:lnTo>
                  <a:lnTo>
                    <a:pt x="15" y="572"/>
                  </a:lnTo>
                  <a:close/>
                </a:path>
              </a:pathLst>
            </a:custGeom>
            <a:gradFill>
              <a:gsLst>
                <a:gs pos="0">
                  <a:schemeClr val="lt2"/>
                </a:gs>
                <a:gs pos="100000">
                  <a:srgbClr val="63BE5D"/>
                </a:gs>
              </a:gsLst>
              <a:lin ang="5400000" scaled="0"/>
            </a:gradFill>
            <a:ln>
              <a:noFill/>
            </a:ln>
          </p:spPr>
        </p:sp>
        <p:sp>
          <p:nvSpPr>
            <p:cNvPr id="535" name="Google Shape;535;p28"/>
            <p:cNvSpPr/>
            <p:nvPr/>
          </p:nvSpPr>
          <p:spPr>
            <a:xfrm>
              <a:off x="1290638" y="14288"/>
              <a:ext cx="376238" cy="1801813"/>
            </a:xfrm>
            <a:custGeom>
              <a:rect b="b" l="l" r="r" t="t"/>
              <a:pathLst>
                <a:path extrusionOk="0" h="1135" w="237">
                  <a:moveTo>
                    <a:pt x="222" y="1135"/>
                  </a:moveTo>
                  <a:lnTo>
                    <a:pt x="0" y="620"/>
                  </a:lnTo>
                  <a:lnTo>
                    <a:pt x="0" y="0"/>
                  </a:lnTo>
                  <a:lnTo>
                    <a:pt x="18" y="0"/>
                  </a:lnTo>
                  <a:lnTo>
                    <a:pt x="18" y="617"/>
                  </a:lnTo>
                  <a:lnTo>
                    <a:pt x="237" y="1129"/>
                  </a:lnTo>
                  <a:lnTo>
                    <a:pt x="222" y="1135"/>
                  </a:lnTo>
                  <a:close/>
                </a:path>
              </a:pathLst>
            </a:custGeom>
            <a:gradFill>
              <a:gsLst>
                <a:gs pos="0">
                  <a:schemeClr val="lt2"/>
                </a:gs>
                <a:gs pos="100000">
                  <a:srgbClr val="63BE5D"/>
                </a:gs>
              </a:gsLst>
              <a:lin ang="5400000" scaled="0"/>
            </a:gradFill>
            <a:ln>
              <a:noFill/>
            </a:ln>
          </p:spPr>
        </p:sp>
        <p:sp>
          <p:nvSpPr>
            <p:cNvPr id="536" name="Google Shape;536;p28"/>
            <p:cNvSpPr/>
            <p:nvPr/>
          </p:nvSpPr>
          <p:spPr>
            <a:xfrm>
              <a:off x="1600200" y="1801813"/>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28"/>
            <p:cNvSpPr/>
            <p:nvPr/>
          </p:nvSpPr>
          <p:spPr>
            <a:xfrm>
              <a:off x="1381125" y="9525"/>
              <a:ext cx="371475" cy="1425575"/>
            </a:xfrm>
            <a:custGeom>
              <a:rect b="b" l="l" r="r" t="t"/>
              <a:pathLst>
                <a:path extrusionOk="0" h="898" w="234">
                  <a:moveTo>
                    <a:pt x="219" y="898"/>
                  </a:moveTo>
                  <a:lnTo>
                    <a:pt x="0" y="383"/>
                  </a:lnTo>
                  <a:lnTo>
                    <a:pt x="0" y="0"/>
                  </a:lnTo>
                  <a:lnTo>
                    <a:pt x="15" y="0"/>
                  </a:lnTo>
                  <a:lnTo>
                    <a:pt x="15" y="380"/>
                  </a:lnTo>
                  <a:lnTo>
                    <a:pt x="234" y="892"/>
                  </a:lnTo>
                  <a:lnTo>
                    <a:pt x="219" y="898"/>
                  </a:lnTo>
                  <a:close/>
                </a:path>
              </a:pathLst>
            </a:custGeom>
            <a:gradFill>
              <a:gsLst>
                <a:gs pos="0">
                  <a:schemeClr val="lt2"/>
                </a:gs>
                <a:gs pos="100000">
                  <a:srgbClr val="63BE5D"/>
                </a:gs>
              </a:gsLst>
              <a:lin ang="5400000" scaled="0"/>
            </a:gradFill>
            <a:ln>
              <a:noFill/>
            </a:ln>
          </p:spPr>
        </p:sp>
        <p:sp>
          <p:nvSpPr>
            <p:cNvPr id="538" name="Google Shape;538;p28"/>
            <p:cNvSpPr/>
            <p:nvPr/>
          </p:nvSpPr>
          <p:spPr>
            <a:xfrm>
              <a:off x="1643063" y="0"/>
              <a:ext cx="152400" cy="912813"/>
            </a:xfrm>
            <a:custGeom>
              <a:rect b="b" l="l" r="r" t="t"/>
              <a:pathLst>
                <a:path extrusionOk="0" h="575" w="96">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63BE5D"/>
                </a:gs>
              </a:gsLst>
              <a:lin ang="5400000" scaled="0"/>
            </a:gradFill>
            <a:ln>
              <a:noFill/>
            </a:ln>
          </p:spPr>
        </p:sp>
        <p:sp>
          <p:nvSpPr>
            <p:cNvPr id="539" name="Google Shape;539;p28"/>
            <p:cNvSpPr/>
            <p:nvPr/>
          </p:nvSpPr>
          <p:spPr>
            <a:xfrm>
              <a:off x="1685925" y="14208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28"/>
            <p:cNvSpPr/>
            <p:nvPr/>
          </p:nvSpPr>
          <p:spPr>
            <a:xfrm>
              <a:off x="1685925" y="9032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28"/>
            <p:cNvSpPr/>
            <p:nvPr/>
          </p:nvSpPr>
          <p:spPr>
            <a:xfrm>
              <a:off x="1743075" y="4763"/>
              <a:ext cx="419100" cy="522288"/>
            </a:xfrm>
            <a:custGeom>
              <a:rect b="b" l="l" r="r" t="t"/>
              <a:pathLst>
                <a:path extrusionOk="0" h="329" w="264">
                  <a:moveTo>
                    <a:pt x="252" y="329"/>
                  </a:moveTo>
                  <a:lnTo>
                    <a:pt x="45" y="120"/>
                  </a:lnTo>
                  <a:lnTo>
                    <a:pt x="0" y="6"/>
                  </a:lnTo>
                  <a:lnTo>
                    <a:pt x="15" y="0"/>
                  </a:lnTo>
                  <a:lnTo>
                    <a:pt x="60" y="111"/>
                  </a:lnTo>
                  <a:lnTo>
                    <a:pt x="264" y="317"/>
                  </a:lnTo>
                  <a:lnTo>
                    <a:pt x="252" y="329"/>
                  </a:lnTo>
                  <a:close/>
                </a:path>
              </a:pathLst>
            </a:custGeom>
            <a:gradFill>
              <a:gsLst>
                <a:gs pos="0">
                  <a:schemeClr val="lt2"/>
                </a:gs>
                <a:gs pos="100000">
                  <a:srgbClr val="63BE5D"/>
                </a:gs>
              </a:gsLst>
              <a:lin ang="5400000" scaled="0"/>
            </a:gradFill>
            <a:ln>
              <a:noFill/>
            </a:ln>
          </p:spPr>
        </p:sp>
        <p:sp>
          <p:nvSpPr>
            <p:cNvPr id="542" name="Google Shape;542;p28"/>
            <p:cNvSpPr/>
            <p:nvPr/>
          </p:nvSpPr>
          <p:spPr>
            <a:xfrm>
              <a:off x="2119313" y="488950"/>
              <a:ext cx="161925" cy="147638"/>
            </a:xfrm>
            <a:custGeom>
              <a:rect b="b" l="l" r="r" t="t"/>
              <a:pathLst>
                <a:path extrusionOk="0" h="31" w="34">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28"/>
            <p:cNvSpPr/>
            <p:nvPr/>
          </p:nvSpPr>
          <p:spPr>
            <a:xfrm>
              <a:off x="952500" y="4763"/>
              <a:ext cx="152400" cy="908050"/>
            </a:xfrm>
            <a:custGeom>
              <a:rect b="b" l="l" r="r" t="t"/>
              <a:pathLst>
                <a:path extrusionOk="0" h="572" w="96">
                  <a:moveTo>
                    <a:pt x="15" y="572"/>
                  </a:moveTo>
                  <a:lnTo>
                    <a:pt x="0" y="572"/>
                  </a:lnTo>
                  <a:lnTo>
                    <a:pt x="0" y="189"/>
                  </a:lnTo>
                  <a:lnTo>
                    <a:pt x="81" y="0"/>
                  </a:lnTo>
                  <a:lnTo>
                    <a:pt x="96" y="6"/>
                  </a:lnTo>
                  <a:lnTo>
                    <a:pt x="15" y="192"/>
                  </a:lnTo>
                  <a:lnTo>
                    <a:pt x="15" y="572"/>
                  </a:lnTo>
                  <a:close/>
                </a:path>
              </a:pathLst>
            </a:custGeom>
            <a:gradFill>
              <a:gsLst>
                <a:gs pos="0">
                  <a:schemeClr val="lt2"/>
                </a:gs>
                <a:gs pos="100000">
                  <a:srgbClr val="63BE5D"/>
                </a:gs>
              </a:gsLst>
              <a:lin ang="5400000" scaled="0"/>
            </a:gradFill>
            <a:ln>
              <a:noFill/>
            </a:ln>
          </p:spPr>
        </p:sp>
        <p:sp>
          <p:nvSpPr>
            <p:cNvPr id="544" name="Google Shape;544;p28"/>
            <p:cNvSpPr/>
            <p:nvPr/>
          </p:nvSpPr>
          <p:spPr>
            <a:xfrm>
              <a:off x="866775" y="9032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28"/>
            <p:cNvSpPr/>
            <p:nvPr/>
          </p:nvSpPr>
          <p:spPr>
            <a:xfrm>
              <a:off x="890588" y="155416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28"/>
            <p:cNvSpPr/>
            <p:nvPr/>
          </p:nvSpPr>
          <p:spPr>
            <a:xfrm>
              <a:off x="738188" y="5622925"/>
              <a:ext cx="338138" cy="1216025"/>
            </a:xfrm>
            <a:custGeom>
              <a:rect b="b" l="l" r="r" t="t"/>
              <a:pathLst>
                <a:path extrusionOk="0" h="766" w="213">
                  <a:moveTo>
                    <a:pt x="213" y="766"/>
                  </a:moveTo>
                  <a:lnTo>
                    <a:pt x="195" y="766"/>
                  </a:lnTo>
                  <a:lnTo>
                    <a:pt x="195" y="464"/>
                  </a:lnTo>
                  <a:lnTo>
                    <a:pt x="0" y="6"/>
                  </a:lnTo>
                  <a:lnTo>
                    <a:pt x="12" y="0"/>
                  </a:lnTo>
                  <a:lnTo>
                    <a:pt x="213" y="461"/>
                  </a:lnTo>
                  <a:lnTo>
                    <a:pt x="213" y="766"/>
                  </a:lnTo>
                  <a:close/>
                </a:path>
              </a:pathLst>
            </a:custGeom>
            <a:gradFill>
              <a:gsLst>
                <a:gs pos="0">
                  <a:schemeClr val="lt2"/>
                </a:gs>
                <a:gs pos="100000">
                  <a:srgbClr val="63BE5D"/>
                </a:gs>
              </a:gsLst>
              <a:lin ang="5400000" scaled="0"/>
            </a:gradFill>
            <a:ln>
              <a:noFill/>
            </a:ln>
          </p:spPr>
        </p:sp>
        <p:sp>
          <p:nvSpPr>
            <p:cNvPr id="547" name="Google Shape;547;p28"/>
            <p:cNvSpPr/>
            <p:nvPr/>
          </p:nvSpPr>
          <p:spPr>
            <a:xfrm>
              <a:off x="647700" y="5480050"/>
              <a:ext cx="157163" cy="157163"/>
            </a:xfrm>
            <a:custGeom>
              <a:rect b="b" l="l" r="r" t="t"/>
              <a:pathLst>
                <a:path extrusionOk="0" h="33" w="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28"/>
            <p:cNvSpPr/>
            <p:nvPr/>
          </p:nvSpPr>
          <p:spPr>
            <a:xfrm>
              <a:off x="66675" y="903288"/>
              <a:ext cx="190500" cy="190500"/>
            </a:xfrm>
            <a:custGeom>
              <a:rect b="b" l="l" r="r" t="t"/>
              <a:pathLst>
                <a:path extrusionOk="0" h="40" w="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28"/>
            <p:cNvSpPr/>
            <p:nvPr/>
          </p:nvSpPr>
          <p:spPr>
            <a:xfrm>
              <a:off x="0" y="3897313"/>
              <a:ext cx="133350" cy="266700"/>
            </a:xfrm>
            <a:custGeom>
              <a:rect b="b" l="l" r="r" t="t"/>
              <a:pathLst>
                <a:path extrusionOk="0" h="168" w="84">
                  <a:moveTo>
                    <a:pt x="69" y="168"/>
                  </a:moveTo>
                  <a:lnTo>
                    <a:pt x="0" y="6"/>
                  </a:lnTo>
                  <a:lnTo>
                    <a:pt x="12" y="0"/>
                  </a:lnTo>
                  <a:lnTo>
                    <a:pt x="84" y="162"/>
                  </a:lnTo>
                  <a:lnTo>
                    <a:pt x="69" y="168"/>
                  </a:lnTo>
                  <a:close/>
                </a:path>
              </a:pathLst>
            </a:custGeom>
            <a:gradFill>
              <a:gsLst>
                <a:gs pos="0">
                  <a:schemeClr val="lt2"/>
                </a:gs>
                <a:gs pos="100000">
                  <a:srgbClr val="63BE5D"/>
                </a:gs>
              </a:gsLst>
              <a:lin ang="5400000" scaled="0"/>
            </a:gradFill>
            <a:ln>
              <a:noFill/>
            </a:ln>
          </p:spPr>
        </p:sp>
        <p:sp>
          <p:nvSpPr>
            <p:cNvPr id="550" name="Google Shape;550;p28"/>
            <p:cNvSpPr/>
            <p:nvPr/>
          </p:nvSpPr>
          <p:spPr>
            <a:xfrm>
              <a:off x="66675" y="414972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28"/>
            <p:cNvSpPr/>
            <p:nvPr/>
          </p:nvSpPr>
          <p:spPr>
            <a:xfrm>
              <a:off x="0" y="1644650"/>
              <a:ext cx="133350" cy="269875"/>
            </a:xfrm>
            <a:custGeom>
              <a:rect b="b" l="l" r="r" t="t"/>
              <a:pathLst>
                <a:path extrusionOk="0" h="170" w="84">
                  <a:moveTo>
                    <a:pt x="12" y="170"/>
                  </a:moveTo>
                  <a:lnTo>
                    <a:pt x="0" y="164"/>
                  </a:lnTo>
                  <a:lnTo>
                    <a:pt x="69" y="0"/>
                  </a:lnTo>
                  <a:lnTo>
                    <a:pt x="84" y="6"/>
                  </a:lnTo>
                  <a:lnTo>
                    <a:pt x="12" y="170"/>
                  </a:lnTo>
                  <a:close/>
                </a:path>
              </a:pathLst>
            </a:custGeom>
            <a:gradFill>
              <a:gsLst>
                <a:gs pos="0">
                  <a:schemeClr val="lt2"/>
                </a:gs>
                <a:gs pos="100000">
                  <a:srgbClr val="63BE5D"/>
                </a:gs>
              </a:gsLst>
              <a:lin ang="5400000" scaled="0"/>
            </a:gradFill>
            <a:ln>
              <a:noFill/>
            </a:ln>
          </p:spPr>
        </p:sp>
        <p:sp>
          <p:nvSpPr>
            <p:cNvPr id="552" name="Google Shape;552;p28"/>
            <p:cNvSpPr/>
            <p:nvPr/>
          </p:nvSpPr>
          <p:spPr>
            <a:xfrm>
              <a:off x="66675" y="146843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28"/>
            <p:cNvSpPr/>
            <p:nvPr/>
          </p:nvSpPr>
          <p:spPr>
            <a:xfrm>
              <a:off x="695325" y="4763"/>
              <a:ext cx="309563" cy="1558925"/>
            </a:xfrm>
            <a:custGeom>
              <a:rect b="b" l="l" r="r" t="t"/>
              <a:pathLst>
                <a:path extrusionOk="0" h="982" w="195">
                  <a:moveTo>
                    <a:pt x="195" y="982"/>
                  </a:moveTo>
                  <a:lnTo>
                    <a:pt x="177" y="982"/>
                  </a:lnTo>
                  <a:lnTo>
                    <a:pt x="177" y="805"/>
                  </a:lnTo>
                  <a:lnTo>
                    <a:pt x="0" y="629"/>
                  </a:lnTo>
                  <a:lnTo>
                    <a:pt x="0" y="0"/>
                  </a:lnTo>
                  <a:lnTo>
                    <a:pt x="18" y="0"/>
                  </a:lnTo>
                  <a:lnTo>
                    <a:pt x="18" y="623"/>
                  </a:lnTo>
                  <a:lnTo>
                    <a:pt x="195" y="796"/>
                  </a:lnTo>
                  <a:lnTo>
                    <a:pt x="195" y="982"/>
                  </a:lnTo>
                  <a:close/>
                </a:path>
              </a:pathLst>
            </a:custGeom>
            <a:gradFill>
              <a:gsLst>
                <a:gs pos="0">
                  <a:schemeClr val="lt2"/>
                </a:gs>
                <a:gs pos="100000">
                  <a:srgbClr val="63BE5D"/>
                </a:gs>
              </a:gsLst>
              <a:lin ang="5400000" scaled="0"/>
            </a:gradFill>
            <a:ln>
              <a:noFill/>
            </a:ln>
          </p:spPr>
        </p:sp>
        <p:sp>
          <p:nvSpPr>
            <p:cNvPr id="554" name="Google Shape;554;p28"/>
            <p:cNvSpPr/>
            <p:nvPr/>
          </p:nvSpPr>
          <p:spPr>
            <a:xfrm>
              <a:off x="57150" y="4881563"/>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28"/>
            <p:cNvSpPr/>
            <p:nvPr/>
          </p:nvSpPr>
          <p:spPr>
            <a:xfrm>
              <a:off x="138113" y="5060950"/>
              <a:ext cx="304800" cy="1778000"/>
            </a:xfrm>
            <a:custGeom>
              <a:rect b="b" l="l" r="r" t="t"/>
              <a:pathLst>
                <a:path extrusionOk="0" h="1120" w="192">
                  <a:moveTo>
                    <a:pt x="192" y="1120"/>
                  </a:moveTo>
                  <a:lnTo>
                    <a:pt x="177" y="1120"/>
                  </a:lnTo>
                  <a:lnTo>
                    <a:pt x="177" y="360"/>
                  </a:lnTo>
                  <a:lnTo>
                    <a:pt x="0" y="183"/>
                  </a:lnTo>
                  <a:lnTo>
                    <a:pt x="0" y="0"/>
                  </a:lnTo>
                  <a:lnTo>
                    <a:pt x="15" y="0"/>
                  </a:lnTo>
                  <a:lnTo>
                    <a:pt x="15" y="177"/>
                  </a:lnTo>
                  <a:lnTo>
                    <a:pt x="192" y="354"/>
                  </a:lnTo>
                  <a:lnTo>
                    <a:pt x="192" y="1120"/>
                  </a:lnTo>
                  <a:close/>
                </a:path>
              </a:pathLst>
            </a:custGeom>
            <a:gradFill>
              <a:gsLst>
                <a:gs pos="0">
                  <a:schemeClr val="lt2"/>
                </a:gs>
                <a:gs pos="100000">
                  <a:srgbClr val="63BE5D"/>
                </a:gs>
              </a:gsLst>
              <a:lin ang="5400000" scaled="0"/>
            </a:gradFill>
            <a:ln>
              <a:noFill/>
            </a:ln>
          </p:spPr>
        </p:sp>
        <p:sp>
          <p:nvSpPr>
            <p:cNvPr id="556" name="Google Shape;556;p28"/>
            <p:cNvSpPr/>
            <p:nvPr/>
          </p:nvSpPr>
          <p:spPr>
            <a:xfrm>
              <a:off x="561975" y="6430963"/>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p28"/>
            <p:cNvSpPr/>
            <p:nvPr/>
          </p:nvSpPr>
          <p:spPr>
            <a:xfrm>
              <a:off x="642938" y="6610350"/>
              <a:ext cx="23813" cy="242888"/>
            </a:xfrm>
            <a:prstGeom prst="rect">
              <a:avLst/>
            </a:pr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28"/>
            <p:cNvSpPr/>
            <p:nvPr/>
          </p:nvSpPr>
          <p:spPr>
            <a:xfrm>
              <a:off x="76200" y="6430963"/>
              <a:ext cx="190500" cy="188913"/>
            </a:xfrm>
            <a:custGeom>
              <a:rect b="b" l="l" r="r" t="t"/>
              <a:pathLst>
                <a:path extrusionOk="0" h="40" w="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28"/>
            <p:cNvSpPr/>
            <p:nvPr/>
          </p:nvSpPr>
          <p:spPr>
            <a:xfrm>
              <a:off x="0" y="5978525"/>
              <a:ext cx="190500" cy="461963"/>
            </a:xfrm>
            <a:custGeom>
              <a:rect b="b" l="l" r="r" t="t"/>
              <a:pathLst>
                <a:path extrusionOk="0" h="291" w="120">
                  <a:moveTo>
                    <a:pt x="120" y="291"/>
                  </a:moveTo>
                  <a:lnTo>
                    <a:pt x="105" y="291"/>
                  </a:lnTo>
                  <a:lnTo>
                    <a:pt x="105" y="114"/>
                  </a:lnTo>
                  <a:lnTo>
                    <a:pt x="0" y="9"/>
                  </a:lnTo>
                  <a:lnTo>
                    <a:pt x="12" y="0"/>
                  </a:lnTo>
                  <a:lnTo>
                    <a:pt x="120" y="108"/>
                  </a:lnTo>
                  <a:lnTo>
                    <a:pt x="120" y="291"/>
                  </a:lnTo>
                  <a:close/>
                </a:path>
              </a:pathLst>
            </a:custGeom>
            <a:gradFill>
              <a:gsLst>
                <a:gs pos="0">
                  <a:schemeClr val="lt2"/>
                </a:gs>
                <a:gs pos="100000">
                  <a:srgbClr val="63BE5D"/>
                </a:gs>
              </a:gsLst>
              <a:lin ang="5400000" scaled="0"/>
            </a:gradFill>
            <a:ln>
              <a:noFill/>
            </a:ln>
          </p:spPr>
        </p:sp>
        <p:sp>
          <p:nvSpPr>
            <p:cNvPr id="560" name="Google Shape;560;p28"/>
            <p:cNvSpPr/>
            <p:nvPr/>
          </p:nvSpPr>
          <p:spPr>
            <a:xfrm>
              <a:off x="1014413" y="1801813"/>
              <a:ext cx="214313" cy="755650"/>
            </a:xfrm>
            <a:custGeom>
              <a:rect b="b" l="l" r="r" t="t"/>
              <a:pathLst>
                <a:path extrusionOk="0" h="476" w="135">
                  <a:moveTo>
                    <a:pt x="12" y="476"/>
                  </a:moveTo>
                  <a:lnTo>
                    <a:pt x="0" y="476"/>
                  </a:lnTo>
                  <a:lnTo>
                    <a:pt x="0" y="128"/>
                  </a:lnTo>
                  <a:lnTo>
                    <a:pt x="126" y="0"/>
                  </a:lnTo>
                  <a:lnTo>
                    <a:pt x="135" y="9"/>
                  </a:lnTo>
                  <a:lnTo>
                    <a:pt x="12" y="131"/>
                  </a:lnTo>
                  <a:lnTo>
                    <a:pt x="12" y="476"/>
                  </a:lnTo>
                  <a:close/>
                </a:path>
              </a:pathLst>
            </a:custGeom>
            <a:gradFill>
              <a:gsLst>
                <a:gs pos="0">
                  <a:schemeClr val="lt2"/>
                </a:gs>
                <a:gs pos="100000">
                  <a:srgbClr val="63BE5D"/>
                </a:gs>
              </a:gsLst>
              <a:lin ang="5400000" scaled="0"/>
            </a:gradFill>
            <a:ln>
              <a:noFill/>
            </a:ln>
          </p:spPr>
        </p:sp>
        <p:sp>
          <p:nvSpPr>
            <p:cNvPr id="561" name="Google Shape;561;p28"/>
            <p:cNvSpPr/>
            <p:nvPr/>
          </p:nvSpPr>
          <p:spPr>
            <a:xfrm>
              <a:off x="938213" y="2547938"/>
              <a:ext cx="166688" cy="160338"/>
            </a:xfrm>
            <a:custGeom>
              <a:rect b="b" l="l" r="r" t="t"/>
              <a:pathLst>
                <a:path extrusionOk="0" h="34" w="35">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p28"/>
            <p:cNvSpPr/>
            <p:nvPr/>
          </p:nvSpPr>
          <p:spPr>
            <a:xfrm>
              <a:off x="595313" y="4763"/>
              <a:ext cx="638175" cy="4025900"/>
            </a:xfrm>
            <a:custGeom>
              <a:rect b="b" l="l" r="r" t="t"/>
              <a:pathLst>
                <a:path extrusionOk="0" h="2536" w="402">
                  <a:moveTo>
                    <a:pt x="402" y="2536"/>
                  </a:moveTo>
                  <a:lnTo>
                    <a:pt x="387" y="2536"/>
                  </a:lnTo>
                  <a:lnTo>
                    <a:pt x="387" y="2311"/>
                  </a:lnTo>
                  <a:lnTo>
                    <a:pt x="0" y="1925"/>
                  </a:lnTo>
                  <a:lnTo>
                    <a:pt x="0" y="0"/>
                  </a:lnTo>
                  <a:lnTo>
                    <a:pt x="15" y="0"/>
                  </a:lnTo>
                  <a:lnTo>
                    <a:pt x="15" y="1916"/>
                  </a:lnTo>
                  <a:lnTo>
                    <a:pt x="402" y="2302"/>
                  </a:lnTo>
                  <a:lnTo>
                    <a:pt x="402" y="2536"/>
                  </a:lnTo>
                  <a:close/>
                </a:path>
              </a:pathLst>
            </a:custGeom>
            <a:gradFill>
              <a:gsLst>
                <a:gs pos="0">
                  <a:schemeClr val="lt2"/>
                </a:gs>
                <a:gs pos="100000">
                  <a:srgbClr val="63BE5D"/>
                </a:gs>
              </a:gsLst>
              <a:lin ang="5400000" scaled="0"/>
            </a:gradFill>
            <a:ln>
              <a:noFill/>
            </a:ln>
          </p:spPr>
        </p:sp>
        <p:sp>
          <p:nvSpPr>
            <p:cNvPr id="563" name="Google Shape;563;p28"/>
            <p:cNvSpPr/>
            <p:nvPr/>
          </p:nvSpPr>
          <p:spPr>
            <a:xfrm>
              <a:off x="1223963" y="1382713"/>
              <a:ext cx="142875" cy="476250"/>
            </a:xfrm>
            <a:custGeom>
              <a:rect b="b" l="l" r="r" t="t"/>
              <a:pathLst>
                <a:path extrusionOk="0" h="300" w="90">
                  <a:moveTo>
                    <a:pt x="90" y="300"/>
                  </a:moveTo>
                  <a:lnTo>
                    <a:pt x="78" y="300"/>
                  </a:lnTo>
                  <a:lnTo>
                    <a:pt x="78" y="84"/>
                  </a:lnTo>
                  <a:lnTo>
                    <a:pt x="0" y="9"/>
                  </a:lnTo>
                  <a:lnTo>
                    <a:pt x="9" y="0"/>
                  </a:lnTo>
                  <a:lnTo>
                    <a:pt x="90" y="81"/>
                  </a:lnTo>
                  <a:lnTo>
                    <a:pt x="90" y="300"/>
                  </a:lnTo>
                  <a:close/>
                </a:path>
              </a:pathLst>
            </a:custGeom>
            <a:gradFill>
              <a:gsLst>
                <a:gs pos="0">
                  <a:schemeClr val="lt2"/>
                </a:gs>
                <a:gs pos="100000">
                  <a:srgbClr val="63BE5D"/>
                </a:gs>
              </a:gsLst>
              <a:lin ang="5400000" scaled="0"/>
            </a:gradFill>
            <a:ln>
              <a:noFill/>
            </a:ln>
          </p:spPr>
        </p:sp>
        <p:sp>
          <p:nvSpPr>
            <p:cNvPr id="564" name="Google Shape;564;p28"/>
            <p:cNvSpPr/>
            <p:nvPr/>
          </p:nvSpPr>
          <p:spPr>
            <a:xfrm>
              <a:off x="1300163" y="1849438"/>
              <a:ext cx="109538" cy="107950"/>
            </a:xfrm>
            <a:custGeom>
              <a:rect b="b" l="l" r="r" t="t"/>
              <a:pathLst>
                <a:path extrusionOk="0" h="23" w="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28"/>
            <p:cNvSpPr/>
            <p:nvPr/>
          </p:nvSpPr>
          <p:spPr>
            <a:xfrm>
              <a:off x="280988" y="3417888"/>
              <a:ext cx="142875" cy="474663"/>
            </a:xfrm>
            <a:custGeom>
              <a:rect b="b" l="l" r="r" t="t"/>
              <a:pathLst>
                <a:path extrusionOk="0" h="299" w="90">
                  <a:moveTo>
                    <a:pt x="12" y="299"/>
                  </a:moveTo>
                  <a:lnTo>
                    <a:pt x="0" y="299"/>
                  </a:lnTo>
                  <a:lnTo>
                    <a:pt x="0" y="80"/>
                  </a:lnTo>
                  <a:lnTo>
                    <a:pt x="81" y="0"/>
                  </a:lnTo>
                  <a:lnTo>
                    <a:pt x="90" y="8"/>
                  </a:lnTo>
                  <a:lnTo>
                    <a:pt x="12" y="83"/>
                  </a:lnTo>
                  <a:lnTo>
                    <a:pt x="12" y="299"/>
                  </a:lnTo>
                  <a:close/>
                </a:path>
              </a:pathLst>
            </a:custGeom>
            <a:gradFill>
              <a:gsLst>
                <a:gs pos="0">
                  <a:schemeClr val="lt2"/>
                </a:gs>
                <a:gs pos="100000">
                  <a:srgbClr val="63BE5D"/>
                </a:gs>
              </a:gsLst>
              <a:lin ang="5400000" scaled="0"/>
            </a:gradFill>
            <a:ln>
              <a:noFill/>
            </a:ln>
          </p:spPr>
        </p:sp>
        <p:sp>
          <p:nvSpPr>
            <p:cNvPr id="566" name="Google Shape;566;p28"/>
            <p:cNvSpPr/>
            <p:nvPr/>
          </p:nvSpPr>
          <p:spPr>
            <a:xfrm>
              <a:off x="238125" y="3883025"/>
              <a:ext cx="109538" cy="109538"/>
            </a:xfrm>
            <a:custGeom>
              <a:rect b="b" l="l" r="r" t="t"/>
              <a:pathLst>
                <a:path extrusionOk="0" h="23" w="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28"/>
            <p:cNvSpPr/>
            <p:nvPr/>
          </p:nvSpPr>
          <p:spPr>
            <a:xfrm>
              <a:off x="4763" y="2166938"/>
              <a:ext cx="114300" cy="452438"/>
            </a:xfrm>
            <a:custGeom>
              <a:rect b="b" l="l" r="r" t="t"/>
              <a:pathLst>
                <a:path extrusionOk="0" h="285" w="72">
                  <a:moveTo>
                    <a:pt x="6" y="285"/>
                  </a:moveTo>
                  <a:lnTo>
                    <a:pt x="0" y="276"/>
                  </a:lnTo>
                  <a:lnTo>
                    <a:pt x="60" y="216"/>
                  </a:lnTo>
                  <a:lnTo>
                    <a:pt x="60" y="0"/>
                  </a:lnTo>
                  <a:lnTo>
                    <a:pt x="72" y="0"/>
                  </a:lnTo>
                  <a:lnTo>
                    <a:pt x="72" y="222"/>
                  </a:lnTo>
                  <a:lnTo>
                    <a:pt x="6" y="285"/>
                  </a:lnTo>
                  <a:close/>
                </a:path>
              </a:pathLst>
            </a:custGeom>
            <a:gradFill>
              <a:gsLst>
                <a:gs pos="0">
                  <a:schemeClr val="lt2"/>
                </a:gs>
                <a:gs pos="100000">
                  <a:srgbClr val="63BE5D"/>
                </a:gs>
              </a:gsLst>
              <a:lin ang="5400000" scaled="0"/>
            </a:gradFill>
            <a:ln>
              <a:noFill/>
            </a:ln>
          </p:spPr>
        </p:sp>
        <p:sp>
          <p:nvSpPr>
            <p:cNvPr id="568" name="Google Shape;568;p28"/>
            <p:cNvSpPr/>
            <p:nvPr/>
          </p:nvSpPr>
          <p:spPr>
            <a:xfrm>
              <a:off x="52388" y="2066925"/>
              <a:ext cx="109538" cy="109538"/>
            </a:xfrm>
            <a:custGeom>
              <a:rect b="b" l="l" r="r" t="t"/>
              <a:pathLst>
                <a:path extrusionOk="0" h="23" w="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28"/>
            <p:cNvSpPr/>
            <p:nvPr/>
          </p:nvSpPr>
          <p:spPr>
            <a:xfrm>
              <a:off x="1228725" y="4662488"/>
              <a:ext cx="23813" cy="2181225"/>
            </a:xfrm>
            <a:prstGeom prst="rect">
              <a:avLst/>
            </a:pr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p28"/>
            <p:cNvSpPr/>
            <p:nvPr/>
          </p:nvSpPr>
          <p:spPr>
            <a:xfrm>
              <a:off x="1319213" y="5041900"/>
              <a:ext cx="371475" cy="1801813"/>
            </a:xfrm>
            <a:custGeom>
              <a:rect b="b" l="l" r="r" t="t"/>
              <a:pathLst>
                <a:path extrusionOk="0" h="1135" w="234">
                  <a:moveTo>
                    <a:pt x="15" y="1135"/>
                  </a:moveTo>
                  <a:lnTo>
                    <a:pt x="0" y="1135"/>
                  </a:lnTo>
                  <a:lnTo>
                    <a:pt x="0" y="515"/>
                  </a:lnTo>
                  <a:lnTo>
                    <a:pt x="0" y="512"/>
                  </a:lnTo>
                  <a:lnTo>
                    <a:pt x="219" y="0"/>
                  </a:lnTo>
                  <a:lnTo>
                    <a:pt x="234" y="6"/>
                  </a:lnTo>
                  <a:lnTo>
                    <a:pt x="15" y="518"/>
                  </a:lnTo>
                  <a:lnTo>
                    <a:pt x="15" y="1135"/>
                  </a:lnTo>
                  <a:close/>
                </a:path>
              </a:pathLst>
            </a:custGeom>
            <a:gradFill>
              <a:gsLst>
                <a:gs pos="0">
                  <a:schemeClr val="lt2"/>
                </a:gs>
                <a:gs pos="100000">
                  <a:srgbClr val="63BE5D"/>
                </a:gs>
              </a:gsLst>
              <a:lin ang="5400000" scaled="0"/>
            </a:gradFill>
            <a:ln>
              <a:noFill/>
            </a:ln>
          </p:spPr>
        </p:sp>
        <p:sp>
          <p:nvSpPr>
            <p:cNvPr id="571" name="Google Shape;571;p28"/>
            <p:cNvSpPr/>
            <p:nvPr/>
          </p:nvSpPr>
          <p:spPr>
            <a:xfrm>
              <a:off x="1147763" y="44815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28"/>
            <p:cNvSpPr/>
            <p:nvPr/>
          </p:nvSpPr>
          <p:spPr>
            <a:xfrm>
              <a:off x="819150" y="3983038"/>
              <a:ext cx="347663" cy="2860675"/>
            </a:xfrm>
            <a:custGeom>
              <a:rect b="b" l="l" r="r" t="t"/>
              <a:pathLst>
                <a:path extrusionOk="0" h="1802" w="219">
                  <a:moveTo>
                    <a:pt x="219" y="1802"/>
                  </a:moveTo>
                  <a:lnTo>
                    <a:pt x="201" y="1802"/>
                  </a:lnTo>
                  <a:lnTo>
                    <a:pt x="201" y="1185"/>
                  </a:lnTo>
                  <a:lnTo>
                    <a:pt x="0" y="3"/>
                  </a:lnTo>
                  <a:lnTo>
                    <a:pt x="15" y="0"/>
                  </a:lnTo>
                  <a:lnTo>
                    <a:pt x="219" y="1185"/>
                  </a:lnTo>
                  <a:lnTo>
                    <a:pt x="219" y="1802"/>
                  </a:lnTo>
                  <a:close/>
                </a:path>
              </a:pathLst>
            </a:custGeom>
            <a:gradFill>
              <a:gsLst>
                <a:gs pos="0">
                  <a:schemeClr val="lt2"/>
                </a:gs>
                <a:gs pos="100000">
                  <a:srgbClr val="63BE5D"/>
                </a:gs>
              </a:gsLst>
              <a:lin ang="5400000" scaled="0"/>
            </a:gradFill>
            <a:ln>
              <a:noFill/>
            </a:ln>
          </p:spPr>
        </p:sp>
        <p:sp>
          <p:nvSpPr>
            <p:cNvPr id="573" name="Google Shape;573;p28"/>
            <p:cNvSpPr/>
            <p:nvPr/>
          </p:nvSpPr>
          <p:spPr>
            <a:xfrm>
              <a:off x="728663" y="3806825"/>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28"/>
            <p:cNvSpPr/>
            <p:nvPr/>
          </p:nvSpPr>
          <p:spPr>
            <a:xfrm>
              <a:off x="1624013" y="486727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28"/>
            <p:cNvSpPr/>
            <p:nvPr/>
          </p:nvSpPr>
          <p:spPr>
            <a:xfrm>
              <a:off x="1404938" y="5422900"/>
              <a:ext cx="371475" cy="1425575"/>
            </a:xfrm>
            <a:custGeom>
              <a:rect b="b" l="l" r="r" t="t"/>
              <a:pathLst>
                <a:path extrusionOk="0" h="898" w="234">
                  <a:moveTo>
                    <a:pt x="18" y="898"/>
                  </a:moveTo>
                  <a:lnTo>
                    <a:pt x="0" y="898"/>
                  </a:lnTo>
                  <a:lnTo>
                    <a:pt x="0" y="515"/>
                  </a:lnTo>
                  <a:lnTo>
                    <a:pt x="0" y="512"/>
                  </a:lnTo>
                  <a:lnTo>
                    <a:pt x="222" y="0"/>
                  </a:lnTo>
                  <a:lnTo>
                    <a:pt x="234" y="6"/>
                  </a:lnTo>
                  <a:lnTo>
                    <a:pt x="18" y="518"/>
                  </a:lnTo>
                  <a:lnTo>
                    <a:pt x="18" y="898"/>
                  </a:lnTo>
                  <a:close/>
                </a:path>
              </a:pathLst>
            </a:custGeom>
            <a:gradFill>
              <a:gsLst>
                <a:gs pos="0">
                  <a:schemeClr val="lt2"/>
                </a:gs>
                <a:gs pos="100000">
                  <a:srgbClr val="63BE5D"/>
                </a:gs>
              </a:gsLst>
              <a:lin ang="5400000" scaled="0"/>
            </a:gradFill>
            <a:ln>
              <a:noFill/>
            </a:ln>
          </p:spPr>
        </p:sp>
        <p:sp>
          <p:nvSpPr>
            <p:cNvPr id="576" name="Google Shape;576;p28"/>
            <p:cNvSpPr/>
            <p:nvPr/>
          </p:nvSpPr>
          <p:spPr>
            <a:xfrm>
              <a:off x="1666875" y="5945188"/>
              <a:ext cx="152400" cy="912813"/>
            </a:xfrm>
            <a:custGeom>
              <a:rect b="b" l="l" r="r" t="t"/>
              <a:pathLst>
                <a:path extrusionOk="0" h="575" w="96">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63BE5D"/>
                </a:gs>
              </a:gsLst>
              <a:lin ang="5400000" scaled="0"/>
            </a:gradFill>
            <a:ln>
              <a:noFill/>
            </a:ln>
          </p:spPr>
        </p:sp>
        <p:sp>
          <p:nvSpPr>
            <p:cNvPr id="577" name="Google Shape;577;p28"/>
            <p:cNvSpPr/>
            <p:nvPr/>
          </p:nvSpPr>
          <p:spPr>
            <a:xfrm>
              <a:off x="1709738" y="52466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28"/>
            <p:cNvSpPr/>
            <p:nvPr/>
          </p:nvSpPr>
          <p:spPr>
            <a:xfrm>
              <a:off x="1709738" y="57642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28"/>
            <p:cNvSpPr/>
            <p:nvPr/>
          </p:nvSpPr>
          <p:spPr>
            <a:xfrm>
              <a:off x="1766888" y="6330950"/>
              <a:ext cx="419100" cy="527050"/>
            </a:xfrm>
            <a:custGeom>
              <a:rect b="b" l="l" r="r" t="t"/>
              <a:pathLst>
                <a:path extrusionOk="0" h="332" w="264">
                  <a:moveTo>
                    <a:pt x="12" y="332"/>
                  </a:moveTo>
                  <a:lnTo>
                    <a:pt x="0" y="326"/>
                  </a:lnTo>
                  <a:lnTo>
                    <a:pt x="45" y="206"/>
                  </a:lnTo>
                  <a:lnTo>
                    <a:pt x="255" y="0"/>
                  </a:lnTo>
                  <a:lnTo>
                    <a:pt x="264" y="12"/>
                  </a:lnTo>
                  <a:lnTo>
                    <a:pt x="60" y="215"/>
                  </a:lnTo>
                  <a:lnTo>
                    <a:pt x="12" y="332"/>
                  </a:lnTo>
                  <a:close/>
                </a:path>
              </a:pathLst>
            </a:custGeom>
            <a:gradFill>
              <a:gsLst>
                <a:gs pos="0">
                  <a:schemeClr val="lt2"/>
                </a:gs>
                <a:gs pos="100000">
                  <a:srgbClr val="63BE5D"/>
                </a:gs>
              </a:gsLst>
              <a:lin ang="5400000" scaled="0"/>
            </a:gradFill>
            <a:ln>
              <a:noFill/>
            </a:ln>
          </p:spPr>
        </p:sp>
        <p:sp>
          <p:nvSpPr>
            <p:cNvPr id="580" name="Google Shape;580;p28"/>
            <p:cNvSpPr/>
            <p:nvPr/>
          </p:nvSpPr>
          <p:spPr>
            <a:xfrm>
              <a:off x="2147888" y="6221413"/>
              <a:ext cx="157163" cy="147638"/>
            </a:xfrm>
            <a:custGeom>
              <a:rect b="b" l="l" r="r" t="t"/>
              <a:pathLst>
                <a:path extrusionOk="0" h="31" w="33">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28"/>
            <p:cNvSpPr/>
            <p:nvPr/>
          </p:nvSpPr>
          <p:spPr>
            <a:xfrm>
              <a:off x="504825" y="9525"/>
              <a:ext cx="233363" cy="5103813"/>
            </a:xfrm>
            <a:custGeom>
              <a:rect b="b" l="l" r="r" t="t"/>
              <a:pathLst>
                <a:path extrusionOk="0" h="3215" w="147">
                  <a:moveTo>
                    <a:pt x="132" y="3215"/>
                  </a:moveTo>
                  <a:lnTo>
                    <a:pt x="129" y="2754"/>
                  </a:lnTo>
                  <a:lnTo>
                    <a:pt x="0" y="1901"/>
                  </a:lnTo>
                  <a:lnTo>
                    <a:pt x="0" y="0"/>
                  </a:lnTo>
                  <a:lnTo>
                    <a:pt x="15" y="0"/>
                  </a:lnTo>
                  <a:lnTo>
                    <a:pt x="15" y="1898"/>
                  </a:lnTo>
                  <a:lnTo>
                    <a:pt x="144" y="2754"/>
                  </a:lnTo>
                  <a:lnTo>
                    <a:pt x="147" y="3215"/>
                  </a:lnTo>
                  <a:lnTo>
                    <a:pt x="132" y="3215"/>
                  </a:lnTo>
                  <a:close/>
                </a:path>
              </a:pathLst>
            </a:custGeom>
            <a:gradFill>
              <a:gsLst>
                <a:gs pos="0">
                  <a:schemeClr val="lt2"/>
                </a:gs>
                <a:gs pos="100000">
                  <a:srgbClr val="63BE5D"/>
                </a:gs>
              </a:gsLst>
              <a:lin ang="5400000" scaled="0"/>
            </a:gradFill>
            <a:ln>
              <a:noFill/>
            </a:ln>
          </p:spPr>
        </p:sp>
        <p:sp>
          <p:nvSpPr>
            <p:cNvPr id="582" name="Google Shape;582;p28"/>
            <p:cNvSpPr/>
            <p:nvPr/>
          </p:nvSpPr>
          <p:spPr>
            <a:xfrm>
              <a:off x="633413" y="5103813"/>
              <a:ext cx="185738" cy="185738"/>
            </a:xfrm>
            <a:custGeom>
              <a:rect b="b" l="l" r="r" t="t"/>
              <a:pathLst>
                <a:path extrusionOk="0" h="39" w="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83" name="Google Shape;583;p28"/>
          <p:cNvSpPr txBox="1"/>
          <p:nvPr>
            <p:ph type="title"/>
          </p:nvPr>
        </p:nvSpPr>
        <p:spPr>
          <a:xfrm>
            <a:off x="7914894" y="1122363"/>
            <a:ext cx="3796200" cy="2295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100"/>
              <a:buFont typeface="Twentieth Century"/>
              <a:buNone/>
            </a:pPr>
            <a:r>
              <a:rPr lang="en-US" sz="4100"/>
              <a:t>WH</a:t>
            </a:r>
            <a:r>
              <a:rPr lang="en-US" sz="4100"/>
              <a:t>A</a:t>
            </a:r>
            <a:r>
              <a:rPr lang="en-US" sz="4100"/>
              <a:t>T </a:t>
            </a:r>
            <a:r>
              <a:rPr lang="en-US" sz="4100"/>
              <a:t>I</a:t>
            </a:r>
            <a:r>
              <a:rPr lang="en-US" sz="4100"/>
              <a:t>S PERMACULTURE?</a:t>
            </a:r>
            <a:endParaRPr/>
          </a:p>
        </p:txBody>
      </p:sp>
      <p:grpSp>
        <p:nvGrpSpPr>
          <p:cNvPr id="584" name="Google Shape;584;p28"/>
          <p:cNvGrpSpPr/>
          <p:nvPr/>
        </p:nvGrpSpPr>
        <p:grpSpPr>
          <a:xfrm>
            <a:off x="0" y="0"/>
            <a:ext cx="2305051" cy="6858001"/>
            <a:chOff x="0" y="0"/>
            <a:chExt cx="2305051" cy="6858001"/>
          </a:xfrm>
        </p:grpSpPr>
        <p:sp>
          <p:nvSpPr>
            <p:cNvPr id="585" name="Google Shape;585;p28"/>
            <p:cNvSpPr/>
            <p:nvPr/>
          </p:nvSpPr>
          <p:spPr>
            <a:xfrm>
              <a:off x="1209675" y="4763"/>
              <a:ext cx="23813" cy="2181225"/>
            </a:xfrm>
            <a:prstGeom prst="rect">
              <a:avLst/>
            </a:pr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28"/>
            <p:cNvSpPr/>
            <p:nvPr/>
          </p:nvSpPr>
          <p:spPr>
            <a:xfrm>
              <a:off x="1128713" y="217646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p28"/>
            <p:cNvSpPr/>
            <p:nvPr/>
          </p:nvSpPr>
          <p:spPr>
            <a:xfrm>
              <a:off x="1123950" y="4021138"/>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28"/>
            <p:cNvSpPr/>
            <p:nvPr/>
          </p:nvSpPr>
          <p:spPr>
            <a:xfrm>
              <a:off x="414338" y="9525"/>
              <a:ext cx="28575" cy="4481513"/>
            </a:xfrm>
            <a:prstGeom prst="rect">
              <a:avLst/>
            </a:pr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p28"/>
            <p:cNvSpPr/>
            <p:nvPr/>
          </p:nvSpPr>
          <p:spPr>
            <a:xfrm>
              <a:off x="333375" y="44815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28"/>
            <p:cNvSpPr/>
            <p:nvPr/>
          </p:nvSpPr>
          <p:spPr>
            <a:xfrm>
              <a:off x="190500" y="9525"/>
              <a:ext cx="152400" cy="908050"/>
            </a:xfrm>
            <a:custGeom>
              <a:rect b="b" l="l" r="r" t="t"/>
              <a:pathLst>
                <a:path extrusionOk="0" h="572" w="96">
                  <a:moveTo>
                    <a:pt x="15" y="572"/>
                  </a:moveTo>
                  <a:lnTo>
                    <a:pt x="0" y="566"/>
                  </a:lnTo>
                  <a:lnTo>
                    <a:pt x="81" y="380"/>
                  </a:lnTo>
                  <a:lnTo>
                    <a:pt x="81" y="0"/>
                  </a:lnTo>
                  <a:lnTo>
                    <a:pt x="96" y="0"/>
                  </a:lnTo>
                  <a:lnTo>
                    <a:pt x="96" y="383"/>
                  </a:lnTo>
                  <a:lnTo>
                    <a:pt x="15" y="572"/>
                  </a:lnTo>
                  <a:close/>
                </a:path>
              </a:pathLst>
            </a:custGeom>
            <a:solidFill>
              <a:schemeClr val="lt1">
                <a:alpha val="69411"/>
              </a:schemeClr>
            </a:solidFill>
            <a:ln>
              <a:noFill/>
            </a:ln>
          </p:spPr>
        </p:sp>
        <p:sp>
          <p:nvSpPr>
            <p:cNvPr id="591" name="Google Shape;591;p28"/>
            <p:cNvSpPr/>
            <p:nvPr/>
          </p:nvSpPr>
          <p:spPr>
            <a:xfrm>
              <a:off x="1290638" y="14288"/>
              <a:ext cx="376238" cy="1801813"/>
            </a:xfrm>
            <a:custGeom>
              <a:rect b="b" l="l" r="r" t="t"/>
              <a:pathLst>
                <a:path extrusionOk="0" h="1135" w="237">
                  <a:moveTo>
                    <a:pt x="222" y="1135"/>
                  </a:moveTo>
                  <a:lnTo>
                    <a:pt x="0" y="620"/>
                  </a:lnTo>
                  <a:lnTo>
                    <a:pt x="0" y="0"/>
                  </a:lnTo>
                  <a:lnTo>
                    <a:pt x="18" y="0"/>
                  </a:lnTo>
                  <a:lnTo>
                    <a:pt x="18" y="617"/>
                  </a:lnTo>
                  <a:lnTo>
                    <a:pt x="237" y="1129"/>
                  </a:lnTo>
                  <a:lnTo>
                    <a:pt x="222" y="1135"/>
                  </a:lnTo>
                  <a:close/>
                </a:path>
              </a:pathLst>
            </a:custGeom>
            <a:solidFill>
              <a:schemeClr val="lt1">
                <a:alpha val="69411"/>
              </a:schemeClr>
            </a:solidFill>
            <a:ln>
              <a:noFill/>
            </a:ln>
          </p:spPr>
        </p:sp>
        <p:sp>
          <p:nvSpPr>
            <p:cNvPr id="592" name="Google Shape;592;p28"/>
            <p:cNvSpPr/>
            <p:nvPr/>
          </p:nvSpPr>
          <p:spPr>
            <a:xfrm>
              <a:off x="1600200" y="1801813"/>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p28"/>
            <p:cNvSpPr/>
            <p:nvPr/>
          </p:nvSpPr>
          <p:spPr>
            <a:xfrm>
              <a:off x="1381125" y="9525"/>
              <a:ext cx="371475" cy="1425575"/>
            </a:xfrm>
            <a:custGeom>
              <a:rect b="b" l="l" r="r" t="t"/>
              <a:pathLst>
                <a:path extrusionOk="0" h="898" w="234">
                  <a:moveTo>
                    <a:pt x="219" y="898"/>
                  </a:moveTo>
                  <a:lnTo>
                    <a:pt x="0" y="383"/>
                  </a:lnTo>
                  <a:lnTo>
                    <a:pt x="0" y="0"/>
                  </a:lnTo>
                  <a:lnTo>
                    <a:pt x="15" y="0"/>
                  </a:lnTo>
                  <a:lnTo>
                    <a:pt x="15" y="380"/>
                  </a:lnTo>
                  <a:lnTo>
                    <a:pt x="234" y="892"/>
                  </a:lnTo>
                  <a:lnTo>
                    <a:pt x="219" y="898"/>
                  </a:lnTo>
                  <a:close/>
                </a:path>
              </a:pathLst>
            </a:custGeom>
            <a:solidFill>
              <a:schemeClr val="lt1">
                <a:alpha val="69411"/>
              </a:schemeClr>
            </a:solidFill>
            <a:ln>
              <a:noFill/>
            </a:ln>
          </p:spPr>
        </p:sp>
        <p:sp>
          <p:nvSpPr>
            <p:cNvPr id="594" name="Google Shape;594;p28"/>
            <p:cNvSpPr/>
            <p:nvPr/>
          </p:nvSpPr>
          <p:spPr>
            <a:xfrm>
              <a:off x="1643063" y="0"/>
              <a:ext cx="152400" cy="912813"/>
            </a:xfrm>
            <a:custGeom>
              <a:rect b="b" l="l" r="r" t="t"/>
              <a:pathLst>
                <a:path extrusionOk="0" h="575" w="96">
                  <a:moveTo>
                    <a:pt x="96" y="575"/>
                  </a:moveTo>
                  <a:lnTo>
                    <a:pt x="78" y="575"/>
                  </a:lnTo>
                  <a:lnTo>
                    <a:pt x="78" y="192"/>
                  </a:lnTo>
                  <a:lnTo>
                    <a:pt x="0" y="6"/>
                  </a:lnTo>
                  <a:lnTo>
                    <a:pt x="15" y="0"/>
                  </a:lnTo>
                  <a:lnTo>
                    <a:pt x="96" y="189"/>
                  </a:lnTo>
                  <a:lnTo>
                    <a:pt x="96" y="575"/>
                  </a:lnTo>
                  <a:close/>
                </a:path>
              </a:pathLst>
            </a:custGeom>
            <a:solidFill>
              <a:schemeClr val="lt1">
                <a:alpha val="69411"/>
              </a:schemeClr>
            </a:solidFill>
            <a:ln>
              <a:noFill/>
            </a:ln>
          </p:spPr>
        </p:sp>
        <p:sp>
          <p:nvSpPr>
            <p:cNvPr id="595" name="Google Shape;595;p28"/>
            <p:cNvSpPr/>
            <p:nvPr/>
          </p:nvSpPr>
          <p:spPr>
            <a:xfrm>
              <a:off x="1685925" y="14208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 name="Google Shape;596;p28"/>
            <p:cNvSpPr/>
            <p:nvPr/>
          </p:nvSpPr>
          <p:spPr>
            <a:xfrm>
              <a:off x="1685925" y="9032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p28"/>
            <p:cNvSpPr/>
            <p:nvPr/>
          </p:nvSpPr>
          <p:spPr>
            <a:xfrm>
              <a:off x="1743075" y="4763"/>
              <a:ext cx="419100" cy="522288"/>
            </a:xfrm>
            <a:custGeom>
              <a:rect b="b" l="l" r="r" t="t"/>
              <a:pathLst>
                <a:path extrusionOk="0" h="329" w="264">
                  <a:moveTo>
                    <a:pt x="252" y="329"/>
                  </a:moveTo>
                  <a:lnTo>
                    <a:pt x="45" y="120"/>
                  </a:lnTo>
                  <a:lnTo>
                    <a:pt x="0" y="6"/>
                  </a:lnTo>
                  <a:lnTo>
                    <a:pt x="15" y="0"/>
                  </a:lnTo>
                  <a:lnTo>
                    <a:pt x="60" y="111"/>
                  </a:lnTo>
                  <a:lnTo>
                    <a:pt x="264" y="317"/>
                  </a:lnTo>
                  <a:lnTo>
                    <a:pt x="252" y="329"/>
                  </a:lnTo>
                  <a:close/>
                </a:path>
              </a:pathLst>
            </a:custGeom>
            <a:solidFill>
              <a:schemeClr val="lt1">
                <a:alpha val="69411"/>
              </a:schemeClr>
            </a:solidFill>
            <a:ln>
              <a:noFill/>
            </a:ln>
          </p:spPr>
        </p:sp>
        <p:sp>
          <p:nvSpPr>
            <p:cNvPr id="598" name="Google Shape;598;p28"/>
            <p:cNvSpPr/>
            <p:nvPr/>
          </p:nvSpPr>
          <p:spPr>
            <a:xfrm>
              <a:off x="2119313" y="488950"/>
              <a:ext cx="161925" cy="147638"/>
            </a:xfrm>
            <a:custGeom>
              <a:rect b="b" l="l" r="r" t="t"/>
              <a:pathLst>
                <a:path extrusionOk="0" h="31" w="34">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 name="Google Shape;599;p28"/>
            <p:cNvSpPr/>
            <p:nvPr/>
          </p:nvSpPr>
          <p:spPr>
            <a:xfrm>
              <a:off x="952500" y="4763"/>
              <a:ext cx="152400" cy="908050"/>
            </a:xfrm>
            <a:custGeom>
              <a:rect b="b" l="l" r="r" t="t"/>
              <a:pathLst>
                <a:path extrusionOk="0" h="572" w="96">
                  <a:moveTo>
                    <a:pt x="15" y="572"/>
                  </a:moveTo>
                  <a:lnTo>
                    <a:pt x="0" y="572"/>
                  </a:lnTo>
                  <a:lnTo>
                    <a:pt x="0" y="189"/>
                  </a:lnTo>
                  <a:lnTo>
                    <a:pt x="81" y="0"/>
                  </a:lnTo>
                  <a:lnTo>
                    <a:pt x="96" y="6"/>
                  </a:lnTo>
                  <a:lnTo>
                    <a:pt x="15" y="192"/>
                  </a:lnTo>
                  <a:lnTo>
                    <a:pt x="15" y="572"/>
                  </a:lnTo>
                  <a:close/>
                </a:path>
              </a:pathLst>
            </a:custGeom>
            <a:solidFill>
              <a:schemeClr val="lt1">
                <a:alpha val="69411"/>
              </a:schemeClr>
            </a:solidFill>
            <a:ln>
              <a:noFill/>
            </a:ln>
          </p:spPr>
        </p:sp>
        <p:sp>
          <p:nvSpPr>
            <p:cNvPr id="600" name="Google Shape;600;p28"/>
            <p:cNvSpPr/>
            <p:nvPr/>
          </p:nvSpPr>
          <p:spPr>
            <a:xfrm>
              <a:off x="866775" y="9032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28"/>
            <p:cNvSpPr/>
            <p:nvPr/>
          </p:nvSpPr>
          <p:spPr>
            <a:xfrm>
              <a:off x="890588" y="155416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28"/>
            <p:cNvSpPr/>
            <p:nvPr/>
          </p:nvSpPr>
          <p:spPr>
            <a:xfrm>
              <a:off x="738188" y="5622925"/>
              <a:ext cx="338138" cy="1216025"/>
            </a:xfrm>
            <a:custGeom>
              <a:rect b="b" l="l" r="r" t="t"/>
              <a:pathLst>
                <a:path extrusionOk="0" h="766" w="213">
                  <a:moveTo>
                    <a:pt x="213" y="766"/>
                  </a:moveTo>
                  <a:lnTo>
                    <a:pt x="195" y="766"/>
                  </a:lnTo>
                  <a:lnTo>
                    <a:pt x="195" y="464"/>
                  </a:lnTo>
                  <a:lnTo>
                    <a:pt x="0" y="6"/>
                  </a:lnTo>
                  <a:lnTo>
                    <a:pt x="12" y="0"/>
                  </a:lnTo>
                  <a:lnTo>
                    <a:pt x="213" y="461"/>
                  </a:lnTo>
                  <a:lnTo>
                    <a:pt x="213" y="766"/>
                  </a:lnTo>
                  <a:close/>
                </a:path>
              </a:pathLst>
            </a:custGeom>
            <a:solidFill>
              <a:schemeClr val="lt1">
                <a:alpha val="69411"/>
              </a:schemeClr>
            </a:solidFill>
            <a:ln>
              <a:noFill/>
            </a:ln>
          </p:spPr>
        </p:sp>
        <p:sp>
          <p:nvSpPr>
            <p:cNvPr id="603" name="Google Shape;603;p28"/>
            <p:cNvSpPr/>
            <p:nvPr/>
          </p:nvSpPr>
          <p:spPr>
            <a:xfrm>
              <a:off x="647700" y="5480050"/>
              <a:ext cx="157163" cy="157163"/>
            </a:xfrm>
            <a:custGeom>
              <a:rect b="b" l="l" r="r" t="t"/>
              <a:pathLst>
                <a:path extrusionOk="0" h="33" w="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p28"/>
            <p:cNvSpPr/>
            <p:nvPr/>
          </p:nvSpPr>
          <p:spPr>
            <a:xfrm>
              <a:off x="66675" y="903288"/>
              <a:ext cx="190500" cy="190500"/>
            </a:xfrm>
            <a:custGeom>
              <a:rect b="b" l="l" r="r" t="t"/>
              <a:pathLst>
                <a:path extrusionOk="0" h="40" w="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28"/>
            <p:cNvSpPr/>
            <p:nvPr/>
          </p:nvSpPr>
          <p:spPr>
            <a:xfrm>
              <a:off x="0" y="3897313"/>
              <a:ext cx="133350" cy="266700"/>
            </a:xfrm>
            <a:custGeom>
              <a:rect b="b" l="l" r="r" t="t"/>
              <a:pathLst>
                <a:path extrusionOk="0" h="168" w="84">
                  <a:moveTo>
                    <a:pt x="69" y="168"/>
                  </a:moveTo>
                  <a:lnTo>
                    <a:pt x="0" y="6"/>
                  </a:lnTo>
                  <a:lnTo>
                    <a:pt x="12" y="0"/>
                  </a:lnTo>
                  <a:lnTo>
                    <a:pt x="84" y="162"/>
                  </a:lnTo>
                  <a:lnTo>
                    <a:pt x="69" y="168"/>
                  </a:lnTo>
                  <a:close/>
                </a:path>
              </a:pathLst>
            </a:custGeom>
            <a:solidFill>
              <a:schemeClr val="lt1">
                <a:alpha val="69411"/>
              </a:schemeClr>
            </a:solidFill>
            <a:ln>
              <a:noFill/>
            </a:ln>
          </p:spPr>
        </p:sp>
        <p:sp>
          <p:nvSpPr>
            <p:cNvPr id="606" name="Google Shape;606;p28"/>
            <p:cNvSpPr/>
            <p:nvPr/>
          </p:nvSpPr>
          <p:spPr>
            <a:xfrm>
              <a:off x="66675" y="414972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28"/>
            <p:cNvSpPr/>
            <p:nvPr/>
          </p:nvSpPr>
          <p:spPr>
            <a:xfrm>
              <a:off x="0" y="1644650"/>
              <a:ext cx="133350" cy="269875"/>
            </a:xfrm>
            <a:custGeom>
              <a:rect b="b" l="l" r="r" t="t"/>
              <a:pathLst>
                <a:path extrusionOk="0" h="170" w="84">
                  <a:moveTo>
                    <a:pt x="12" y="170"/>
                  </a:moveTo>
                  <a:lnTo>
                    <a:pt x="0" y="164"/>
                  </a:lnTo>
                  <a:lnTo>
                    <a:pt x="69" y="0"/>
                  </a:lnTo>
                  <a:lnTo>
                    <a:pt x="84" y="6"/>
                  </a:lnTo>
                  <a:lnTo>
                    <a:pt x="12" y="170"/>
                  </a:lnTo>
                  <a:close/>
                </a:path>
              </a:pathLst>
            </a:custGeom>
            <a:solidFill>
              <a:schemeClr val="lt1">
                <a:alpha val="69411"/>
              </a:schemeClr>
            </a:solidFill>
            <a:ln>
              <a:noFill/>
            </a:ln>
          </p:spPr>
        </p:sp>
        <p:sp>
          <p:nvSpPr>
            <p:cNvPr id="608" name="Google Shape;608;p28"/>
            <p:cNvSpPr/>
            <p:nvPr/>
          </p:nvSpPr>
          <p:spPr>
            <a:xfrm>
              <a:off x="66675" y="146843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28"/>
            <p:cNvSpPr/>
            <p:nvPr/>
          </p:nvSpPr>
          <p:spPr>
            <a:xfrm>
              <a:off x="695325" y="4763"/>
              <a:ext cx="309563" cy="1558925"/>
            </a:xfrm>
            <a:custGeom>
              <a:rect b="b" l="l" r="r" t="t"/>
              <a:pathLst>
                <a:path extrusionOk="0" h="982" w="195">
                  <a:moveTo>
                    <a:pt x="195" y="982"/>
                  </a:moveTo>
                  <a:lnTo>
                    <a:pt x="177" y="982"/>
                  </a:lnTo>
                  <a:lnTo>
                    <a:pt x="177" y="805"/>
                  </a:lnTo>
                  <a:lnTo>
                    <a:pt x="0" y="629"/>
                  </a:lnTo>
                  <a:lnTo>
                    <a:pt x="0" y="0"/>
                  </a:lnTo>
                  <a:lnTo>
                    <a:pt x="18" y="0"/>
                  </a:lnTo>
                  <a:lnTo>
                    <a:pt x="18" y="623"/>
                  </a:lnTo>
                  <a:lnTo>
                    <a:pt x="195" y="796"/>
                  </a:lnTo>
                  <a:lnTo>
                    <a:pt x="195" y="982"/>
                  </a:lnTo>
                  <a:close/>
                </a:path>
              </a:pathLst>
            </a:custGeom>
            <a:solidFill>
              <a:schemeClr val="lt1">
                <a:alpha val="69411"/>
              </a:schemeClr>
            </a:solidFill>
            <a:ln>
              <a:noFill/>
            </a:ln>
          </p:spPr>
        </p:sp>
        <p:sp>
          <p:nvSpPr>
            <p:cNvPr id="610" name="Google Shape;610;p28"/>
            <p:cNvSpPr/>
            <p:nvPr/>
          </p:nvSpPr>
          <p:spPr>
            <a:xfrm>
              <a:off x="57150" y="4881563"/>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28"/>
            <p:cNvSpPr/>
            <p:nvPr/>
          </p:nvSpPr>
          <p:spPr>
            <a:xfrm>
              <a:off x="138113" y="5060950"/>
              <a:ext cx="304800" cy="1778000"/>
            </a:xfrm>
            <a:custGeom>
              <a:rect b="b" l="l" r="r" t="t"/>
              <a:pathLst>
                <a:path extrusionOk="0" h="1120" w="192">
                  <a:moveTo>
                    <a:pt x="192" y="1120"/>
                  </a:moveTo>
                  <a:lnTo>
                    <a:pt x="177" y="1120"/>
                  </a:lnTo>
                  <a:lnTo>
                    <a:pt x="177" y="360"/>
                  </a:lnTo>
                  <a:lnTo>
                    <a:pt x="0" y="183"/>
                  </a:lnTo>
                  <a:lnTo>
                    <a:pt x="0" y="0"/>
                  </a:lnTo>
                  <a:lnTo>
                    <a:pt x="15" y="0"/>
                  </a:lnTo>
                  <a:lnTo>
                    <a:pt x="15" y="177"/>
                  </a:lnTo>
                  <a:lnTo>
                    <a:pt x="192" y="354"/>
                  </a:lnTo>
                  <a:lnTo>
                    <a:pt x="192" y="1120"/>
                  </a:lnTo>
                  <a:close/>
                </a:path>
              </a:pathLst>
            </a:custGeom>
            <a:solidFill>
              <a:schemeClr val="lt1">
                <a:alpha val="69411"/>
              </a:schemeClr>
            </a:solidFill>
            <a:ln>
              <a:noFill/>
            </a:ln>
          </p:spPr>
        </p:sp>
        <p:sp>
          <p:nvSpPr>
            <p:cNvPr id="612" name="Google Shape;612;p28"/>
            <p:cNvSpPr/>
            <p:nvPr/>
          </p:nvSpPr>
          <p:spPr>
            <a:xfrm>
              <a:off x="561975" y="6430963"/>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28"/>
            <p:cNvSpPr/>
            <p:nvPr/>
          </p:nvSpPr>
          <p:spPr>
            <a:xfrm>
              <a:off x="642938" y="6610350"/>
              <a:ext cx="23813" cy="242888"/>
            </a:xfrm>
            <a:prstGeom prst="rect">
              <a:avLst/>
            </a:pr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28"/>
            <p:cNvSpPr/>
            <p:nvPr/>
          </p:nvSpPr>
          <p:spPr>
            <a:xfrm>
              <a:off x="76200" y="6430963"/>
              <a:ext cx="190500" cy="188913"/>
            </a:xfrm>
            <a:custGeom>
              <a:rect b="b" l="l" r="r" t="t"/>
              <a:pathLst>
                <a:path extrusionOk="0" h="40" w="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28"/>
            <p:cNvSpPr/>
            <p:nvPr/>
          </p:nvSpPr>
          <p:spPr>
            <a:xfrm>
              <a:off x="0" y="5978525"/>
              <a:ext cx="190500" cy="461963"/>
            </a:xfrm>
            <a:custGeom>
              <a:rect b="b" l="l" r="r" t="t"/>
              <a:pathLst>
                <a:path extrusionOk="0" h="291" w="120">
                  <a:moveTo>
                    <a:pt x="120" y="291"/>
                  </a:moveTo>
                  <a:lnTo>
                    <a:pt x="105" y="291"/>
                  </a:lnTo>
                  <a:lnTo>
                    <a:pt x="105" y="114"/>
                  </a:lnTo>
                  <a:lnTo>
                    <a:pt x="0" y="9"/>
                  </a:lnTo>
                  <a:lnTo>
                    <a:pt x="12" y="0"/>
                  </a:lnTo>
                  <a:lnTo>
                    <a:pt x="120" y="108"/>
                  </a:lnTo>
                  <a:lnTo>
                    <a:pt x="120" y="291"/>
                  </a:lnTo>
                  <a:close/>
                </a:path>
              </a:pathLst>
            </a:custGeom>
            <a:solidFill>
              <a:schemeClr val="lt1">
                <a:alpha val="69411"/>
              </a:schemeClr>
            </a:solidFill>
            <a:ln>
              <a:noFill/>
            </a:ln>
          </p:spPr>
        </p:sp>
        <p:sp>
          <p:nvSpPr>
            <p:cNvPr id="616" name="Google Shape;616;p28"/>
            <p:cNvSpPr/>
            <p:nvPr/>
          </p:nvSpPr>
          <p:spPr>
            <a:xfrm>
              <a:off x="1014413" y="1801813"/>
              <a:ext cx="214313" cy="755650"/>
            </a:xfrm>
            <a:custGeom>
              <a:rect b="b" l="l" r="r" t="t"/>
              <a:pathLst>
                <a:path extrusionOk="0" h="476" w="135">
                  <a:moveTo>
                    <a:pt x="12" y="476"/>
                  </a:moveTo>
                  <a:lnTo>
                    <a:pt x="0" y="476"/>
                  </a:lnTo>
                  <a:lnTo>
                    <a:pt x="0" y="128"/>
                  </a:lnTo>
                  <a:lnTo>
                    <a:pt x="126" y="0"/>
                  </a:lnTo>
                  <a:lnTo>
                    <a:pt x="135" y="9"/>
                  </a:lnTo>
                  <a:lnTo>
                    <a:pt x="12" y="131"/>
                  </a:lnTo>
                  <a:lnTo>
                    <a:pt x="12" y="476"/>
                  </a:lnTo>
                  <a:close/>
                </a:path>
              </a:pathLst>
            </a:custGeom>
            <a:solidFill>
              <a:schemeClr val="lt1">
                <a:alpha val="69411"/>
              </a:schemeClr>
            </a:solidFill>
            <a:ln>
              <a:noFill/>
            </a:ln>
          </p:spPr>
        </p:sp>
        <p:sp>
          <p:nvSpPr>
            <p:cNvPr id="617" name="Google Shape;617;p28"/>
            <p:cNvSpPr/>
            <p:nvPr/>
          </p:nvSpPr>
          <p:spPr>
            <a:xfrm>
              <a:off x="938213" y="2547938"/>
              <a:ext cx="166688" cy="160338"/>
            </a:xfrm>
            <a:custGeom>
              <a:rect b="b" l="l" r="r" t="t"/>
              <a:pathLst>
                <a:path extrusionOk="0" h="34" w="35">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28"/>
            <p:cNvSpPr/>
            <p:nvPr/>
          </p:nvSpPr>
          <p:spPr>
            <a:xfrm>
              <a:off x="595313" y="4763"/>
              <a:ext cx="638175" cy="4025900"/>
            </a:xfrm>
            <a:custGeom>
              <a:rect b="b" l="l" r="r" t="t"/>
              <a:pathLst>
                <a:path extrusionOk="0" h="2536" w="402">
                  <a:moveTo>
                    <a:pt x="402" y="2536"/>
                  </a:moveTo>
                  <a:lnTo>
                    <a:pt x="387" y="2536"/>
                  </a:lnTo>
                  <a:lnTo>
                    <a:pt x="387" y="2311"/>
                  </a:lnTo>
                  <a:lnTo>
                    <a:pt x="0" y="1925"/>
                  </a:lnTo>
                  <a:lnTo>
                    <a:pt x="0" y="0"/>
                  </a:lnTo>
                  <a:lnTo>
                    <a:pt x="15" y="0"/>
                  </a:lnTo>
                  <a:lnTo>
                    <a:pt x="15" y="1916"/>
                  </a:lnTo>
                  <a:lnTo>
                    <a:pt x="402" y="2302"/>
                  </a:lnTo>
                  <a:lnTo>
                    <a:pt x="402" y="2536"/>
                  </a:lnTo>
                  <a:close/>
                </a:path>
              </a:pathLst>
            </a:custGeom>
            <a:solidFill>
              <a:schemeClr val="lt1">
                <a:alpha val="69411"/>
              </a:schemeClr>
            </a:solidFill>
            <a:ln>
              <a:noFill/>
            </a:ln>
          </p:spPr>
        </p:sp>
        <p:sp>
          <p:nvSpPr>
            <p:cNvPr id="619" name="Google Shape;619;p28"/>
            <p:cNvSpPr/>
            <p:nvPr/>
          </p:nvSpPr>
          <p:spPr>
            <a:xfrm>
              <a:off x="1223963" y="1382713"/>
              <a:ext cx="142875" cy="476250"/>
            </a:xfrm>
            <a:custGeom>
              <a:rect b="b" l="l" r="r" t="t"/>
              <a:pathLst>
                <a:path extrusionOk="0" h="300" w="90">
                  <a:moveTo>
                    <a:pt x="90" y="300"/>
                  </a:moveTo>
                  <a:lnTo>
                    <a:pt x="78" y="300"/>
                  </a:lnTo>
                  <a:lnTo>
                    <a:pt x="78" y="84"/>
                  </a:lnTo>
                  <a:lnTo>
                    <a:pt x="0" y="9"/>
                  </a:lnTo>
                  <a:lnTo>
                    <a:pt x="9" y="0"/>
                  </a:lnTo>
                  <a:lnTo>
                    <a:pt x="90" y="81"/>
                  </a:lnTo>
                  <a:lnTo>
                    <a:pt x="90" y="300"/>
                  </a:lnTo>
                  <a:close/>
                </a:path>
              </a:pathLst>
            </a:custGeom>
            <a:solidFill>
              <a:schemeClr val="lt1">
                <a:alpha val="69411"/>
              </a:schemeClr>
            </a:solidFill>
            <a:ln>
              <a:noFill/>
            </a:ln>
          </p:spPr>
        </p:sp>
        <p:sp>
          <p:nvSpPr>
            <p:cNvPr id="620" name="Google Shape;620;p28"/>
            <p:cNvSpPr/>
            <p:nvPr/>
          </p:nvSpPr>
          <p:spPr>
            <a:xfrm>
              <a:off x="1300163" y="1849438"/>
              <a:ext cx="109538" cy="107950"/>
            </a:xfrm>
            <a:custGeom>
              <a:rect b="b" l="l" r="r" t="t"/>
              <a:pathLst>
                <a:path extrusionOk="0" h="23" w="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28"/>
            <p:cNvSpPr/>
            <p:nvPr/>
          </p:nvSpPr>
          <p:spPr>
            <a:xfrm>
              <a:off x="280988" y="3417888"/>
              <a:ext cx="142875" cy="474663"/>
            </a:xfrm>
            <a:custGeom>
              <a:rect b="b" l="l" r="r" t="t"/>
              <a:pathLst>
                <a:path extrusionOk="0" h="299" w="90">
                  <a:moveTo>
                    <a:pt x="12" y="299"/>
                  </a:moveTo>
                  <a:lnTo>
                    <a:pt x="0" y="299"/>
                  </a:lnTo>
                  <a:lnTo>
                    <a:pt x="0" y="80"/>
                  </a:lnTo>
                  <a:lnTo>
                    <a:pt x="81" y="0"/>
                  </a:lnTo>
                  <a:lnTo>
                    <a:pt x="90" y="8"/>
                  </a:lnTo>
                  <a:lnTo>
                    <a:pt x="12" y="83"/>
                  </a:lnTo>
                  <a:lnTo>
                    <a:pt x="12" y="299"/>
                  </a:lnTo>
                  <a:close/>
                </a:path>
              </a:pathLst>
            </a:custGeom>
            <a:solidFill>
              <a:schemeClr val="lt1">
                <a:alpha val="69411"/>
              </a:schemeClr>
            </a:solidFill>
            <a:ln>
              <a:noFill/>
            </a:ln>
          </p:spPr>
        </p:sp>
        <p:sp>
          <p:nvSpPr>
            <p:cNvPr id="622" name="Google Shape;622;p28"/>
            <p:cNvSpPr/>
            <p:nvPr/>
          </p:nvSpPr>
          <p:spPr>
            <a:xfrm>
              <a:off x="238125" y="3883025"/>
              <a:ext cx="109538" cy="109538"/>
            </a:xfrm>
            <a:custGeom>
              <a:rect b="b" l="l" r="r" t="t"/>
              <a:pathLst>
                <a:path extrusionOk="0" h="23" w="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28"/>
            <p:cNvSpPr/>
            <p:nvPr/>
          </p:nvSpPr>
          <p:spPr>
            <a:xfrm>
              <a:off x="4763" y="2166938"/>
              <a:ext cx="114300" cy="452438"/>
            </a:xfrm>
            <a:custGeom>
              <a:rect b="b" l="l" r="r" t="t"/>
              <a:pathLst>
                <a:path extrusionOk="0" h="285" w="72">
                  <a:moveTo>
                    <a:pt x="6" y="285"/>
                  </a:moveTo>
                  <a:lnTo>
                    <a:pt x="0" y="276"/>
                  </a:lnTo>
                  <a:lnTo>
                    <a:pt x="60" y="216"/>
                  </a:lnTo>
                  <a:lnTo>
                    <a:pt x="60" y="0"/>
                  </a:lnTo>
                  <a:lnTo>
                    <a:pt x="72" y="0"/>
                  </a:lnTo>
                  <a:lnTo>
                    <a:pt x="72" y="222"/>
                  </a:lnTo>
                  <a:lnTo>
                    <a:pt x="6" y="285"/>
                  </a:lnTo>
                  <a:close/>
                </a:path>
              </a:pathLst>
            </a:custGeom>
            <a:solidFill>
              <a:schemeClr val="lt1">
                <a:alpha val="69411"/>
              </a:schemeClr>
            </a:solidFill>
            <a:ln>
              <a:noFill/>
            </a:ln>
          </p:spPr>
        </p:sp>
        <p:sp>
          <p:nvSpPr>
            <p:cNvPr id="624" name="Google Shape;624;p28"/>
            <p:cNvSpPr/>
            <p:nvPr/>
          </p:nvSpPr>
          <p:spPr>
            <a:xfrm>
              <a:off x="52388" y="2066925"/>
              <a:ext cx="109538" cy="109538"/>
            </a:xfrm>
            <a:custGeom>
              <a:rect b="b" l="l" r="r" t="t"/>
              <a:pathLst>
                <a:path extrusionOk="0" h="23" w="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28"/>
            <p:cNvSpPr/>
            <p:nvPr/>
          </p:nvSpPr>
          <p:spPr>
            <a:xfrm>
              <a:off x="1228725" y="4662488"/>
              <a:ext cx="23813" cy="2181225"/>
            </a:xfrm>
            <a:prstGeom prst="rect">
              <a:avLst/>
            </a:pr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28"/>
            <p:cNvSpPr/>
            <p:nvPr/>
          </p:nvSpPr>
          <p:spPr>
            <a:xfrm>
              <a:off x="1319213" y="5041900"/>
              <a:ext cx="371475" cy="1801813"/>
            </a:xfrm>
            <a:custGeom>
              <a:rect b="b" l="l" r="r" t="t"/>
              <a:pathLst>
                <a:path extrusionOk="0" h="1135" w="234">
                  <a:moveTo>
                    <a:pt x="15" y="1135"/>
                  </a:moveTo>
                  <a:lnTo>
                    <a:pt x="0" y="1135"/>
                  </a:lnTo>
                  <a:lnTo>
                    <a:pt x="0" y="515"/>
                  </a:lnTo>
                  <a:lnTo>
                    <a:pt x="0" y="512"/>
                  </a:lnTo>
                  <a:lnTo>
                    <a:pt x="219" y="0"/>
                  </a:lnTo>
                  <a:lnTo>
                    <a:pt x="234" y="6"/>
                  </a:lnTo>
                  <a:lnTo>
                    <a:pt x="15" y="518"/>
                  </a:lnTo>
                  <a:lnTo>
                    <a:pt x="15" y="1135"/>
                  </a:lnTo>
                  <a:close/>
                </a:path>
              </a:pathLst>
            </a:custGeom>
            <a:solidFill>
              <a:schemeClr val="lt1">
                <a:alpha val="69411"/>
              </a:schemeClr>
            </a:solidFill>
            <a:ln>
              <a:noFill/>
            </a:ln>
          </p:spPr>
        </p:sp>
        <p:sp>
          <p:nvSpPr>
            <p:cNvPr id="627" name="Google Shape;627;p28"/>
            <p:cNvSpPr/>
            <p:nvPr/>
          </p:nvSpPr>
          <p:spPr>
            <a:xfrm>
              <a:off x="1147763" y="44815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28"/>
            <p:cNvSpPr/>
            <p:nvPr/>
          </p:nvSpPr>
          <p:spPr>
            <a:xfrm>
              <a:off x="819150" y="3983038"/>
              <a:ext cx="347663" cy="2860675"/>
            </a:xfrm>
            <a:custGeom>
              <a:rect b="b" l="l" r="r" t="t"/>
              <a:pathLst>
                <a:path extrusionOk="0" h="1802" w="219">
                  <a:moveTo>
                    <a:pt x="219" y="1802"/>
                  </a:moveTo>
                  <a:lnTo>
                    <a:pt x="201" y="1802"/>
                  </a:lnTo>
                  <a:lnTo>
                    <a:pt x="201" y="1185"/>
                  </a:lnTo>
                  <a:lnTo>
                    <a:pt x="0" y="3"/>
                  </a:lnTo>
                  <a:lnTo>
                    <a:pt x="15" y="0"/>
                  </a:lnTo>
                  <a:lnTo>
                    <a:pt x="219" y="1185"/>
                  </a:lnTo>
                  <a:lnTo>
                    <a:pt x="219" y="1802"/>
                  </a:lnTo>
                  <a:close/>
                </a:path>
              </a:pathLst>
            </a:custGeom>
            <a:solidFill>
              <a:schemeClr val="lt1">
                <a:alpha val="69411"/>
              </a:schemeClr>
            </a:solidFill>
            <a:ln>
              <a:noFill/>
            </a:ln>
          </p:spPr>
        </p:sp>
        <p:sp>
          <p:nvSpPr>
            <p:cNvPr id="629" name="Google Shape;629;p28"/>
            <p:cNvSpPr/>
            <p:nvPr/>
          </p:nvSpPr>
          <p:spPr>
            <a:xfrm>
              <a:off x="728663" y="3806825"/>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28"/>
            <p:cNvSpPr/>
            <p:nvPr/>
          </p:nvSpPr>
          <p:spPr>
            <a:xfrm>
              <a:off x="1624013" y="486727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28"/>
            <p:cNvSpPr/>
            <p:nvPr/>
          </p:nvSpPr>
          <p:spPr>
            <a:xfrm>
              <a:off x="1404938" y="5422900"/>
              <a:ext cx="371475" cy="1425575"/>
            </a:xfrm>
            <a:custGeom>
              <a:rect b="b" l="l" r="r" t="t"/>
              <a:pathLst>
                <a:path extrusionOk="0" h="898" w="234">
                  <a:moveTo>
                    <a:pt x="18" y="898"/>
                  </a:moveTo>
                  <a:lnTo>
                    <a:pt x="0" y="898"/>
                  </a:lnTo>
                  <a:lnTo>
                    <a:pt x="0" y="515"/>
                  </a:lnTo>
                  <a:lnTo>
                    <a:pt x="0" y="512"/>
                  </a:lnTo>
                  <a:lnTo>
                    <a:pt x="222" y="0"/>
                  </a:lnTo>
                  <a:lnTo>
                    <a:pt x="234" y="6"/>
                  </a:lnTo>
                  <a:lnTo>
                    <a:pt x="18" y="518"/>
                  </a:lnTo>
                  <a:lnTo>
                    <a:pt x="18" y="898"/>
                  </a:lnTo>
                  <a:close/>
                </a:path>
              </a:pathLst>
            </a:custGeom>
            <a:solidFill>
              <a:schemeClr val="lt1">
                <a:alpha val="69411"/>
              </a:schemeClr>
            </a:solidFill>
            <a:ln>
              <a:noFill/>
            </a:ln>
          </p:spPr>
        </p:sp>
        <p:sp>
          <p:nvSpPr>
            <p:cNvPr id="632" name="Google Shape;632;p28"/>
            <p:cNvSpPr/>
            <p:nvPr/>
          </p:nvSpPr>
          <p:spPr>
            <a:xfrm>
              <a:off x="1666875" y="5945188"/>
              <a:ext cx="152400" cy="912813"/>
            </a:xfrm>
            <a:custGeom>
              <a:rect b="b" l="l" r="r" t="t"/>
              <a:pathLst>
                <a:path extrusionOk="0" h="575" w="96">
                  <a:moveTo>
                    <a:pt x="15" y="575"/>
                  </a:moveTo>
                  <a:lnTo>
                    <a:pt x="0" y="569"/>
                  </a:lnTo>
                  <a:lnTo>
                    <a:pt x="81" y="383"/>
                  </a:lnTo>
                  <a:lnTo>
                    <a:pt x="81" y="0"/>
                  </a:lnTo>
                  <a:lnTo>
                    <a:pt x="96" y="0"/>
                  </a:lnTo>
                  <a:lnTo>
                    <a:pt x="96" y="386"/>
                  </a:lnTo>
                  <a:lnTo>
                    <a:pt x="15" y="575"/>
                  </a:lnTo>
                  <a:close/>
                </a:path>
              </a:pathLst>
            </a:custGeom>
            <a:solidFill>
              <a:schemeClr val="lt1">
                <a:alpha val="69411"/>
              </a:schemeClr>
            </a:solidFill>
            <a:ln>
              <a:noFill/>
            </a:ln>
          </p:spPr>
        </p:sp>
        <p:sp>
          <p:nvSpPr>
            <p:cNvPr id="633" name="Google Shape;633;p28"/>
            <p:cNvSpPr/>
            <p:nvPr/>
          </p:nvSpPr>
          <p:spPr>
            <a:xfrm>
              <a:off x="1709738" y="52466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p28"/>
            <p:cNvSpPr/>
            <p:nvPr/>
          </p:nvSpPr>
          <p:spPr>
            <a:xfrm>
              <a:off x="1709738" y="57642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28"/>
            <p:cNvSpPr/>
            <p:nvPr/>
          </p:nvSpPr>
          <p:spPr>
            <a:xfrm>
              <a:off x="1766888" y="6330950"/>
              <a:ext cx="419100" cy="527050"/>
            </a:xfrm>
            <a:custGeom>
              <a:rect b="b" l="l" r="r" t="t"/>
              <a:pathLst>
                <a:path extrusionOk="0" h="332" w="264">
                  <a:moveTo>
                    <a:pt x="12" y="332"/>
                  </a:moveTo>
                  <a:lnTo>
                    <a:pt x="0" y="326"/>
                  </a:lnTo>
                  <a:lnTo>
                    <a:pt x="45" y="206"/>
                  </a:lnTo>
                  <a:lnTo>
                    <a:pt x="255" y="0"/>
                  </a:lnTo>
                  <a:lnTo>
                    <a:pt x="264" y="12"/>
                  </a:lnTo>
                  <a:lnTo>
                    <a:pt x="60" y="215"/>
                  </a:lnTo>
                  <a:lnTo>
                    <a:pt x="12" y="332"/>
                  </a:lnTo>
                  <a:close/>
                </a:path>
              </a:pathLst>
            </a:custGeom>
            <a:solidFill>
              <a:schemeClr val="lt1">
                <a:alpha val="69411"/>
              </a:schemeClr>
            </a:solidFill>
            <a:ln>
              <a:noFill/>
            </a:ln>
          </p:spPr>
        </p:sp>
        <p:sp>
          <p:nvSpPr>
            <p:cNvPr id="636" name="Google Shape;636;p28"/>
            <p:cNvSpPr/>
            <p:nvPr/>
          </p:nvSpPr>
          <p:spPr>
            <a:xfrm>
              <a:off x="2147888" y="6221413"/>
              <a:ext cx="157163" cy="147638"/>
            </a:xfrm>
            <a:custGeom>
              <a:rect b="b" l="l" r="r" t="t"/>
              <a:pathLst>
                <a:path extrusionOk="0" h="31" w="33">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28"/>
            <p:cNvSpPr/>
            <p:nvPr/>
          </p:nvSpPr>
          <p:spPr>
            <a:xfrm>
              <a:off x="504825" y="9525"/>
              <a:ext cx="233363" cy="5103813"/>
            </a:xfrm>
            <a:custGeom>
              <a:rect b="b" l="l" r="r" t="t"/>
              <a:pathLst>
                <a:path extrusionOk="0" h="3215" w="147">
                  <a:moveTo>
                    <a:pt x="132" y="3215"/>
                  </a:moveTo>
                  <a:lnTo>
                    <a:pt x="129" y="2754"/>
                  </a:lnTo>
                  <a:lnTo>
                    <a:pt x="0" y="1901"/>
                  </a:lnTo>
                  <a:lnTo>
                    <a:pt x="0" y="0"/>
                  </a:lnTo>
                  <a:lnTo>
                    <a:pt x="15" y="0"/>
                  </a:lnTo>
                  <a:lnTo>
                    <a:pt x="15" y="1898"/>
                  </a:lnTo>
                  <a:lnTo>
                    <a:pt x="144" y="2754"/>
                  </a:lnTo>
                  <a:lnTo>
                    <a:pt x="147" y="3215"/>
                  </a:lnTo>
                  <a:lnTo>
                    <a:pt x="132" y="3215"/>
                  </a:lnTo>
                  <a:close/>
                </a:path>
              </a:pathLst>
            </a:custGeom>
            <a:solidFill>
              <a:schemeClr val="lt1">
                <a:alpha val="69411"/>
              </a:schemeClr>
            </a:solidFill>
            <a:ln>
              <a:noFill/>
            </a:ln>
          </p:spPr>
        </p:sp>
        <p:sp>
          <p:nvSpPr>
            <p:cNvPr id="638" name="Google Shape;638;p28"/>
            <p:cNvSpPr/>
            <p:nvPr/>
          </p:nvSpPr>
          <p:spPr>
            <a:xfrm>
              <a:off x="633413" y="5103813"/>
              <a:ext cx="185738" cy="185738"/>
            </a:xfrm>
            <a:custGeom>
              <a:rect b="b" l="l" r="r" t="t"/>
              <a:pathLst>
                <a:path extrusionOk="0" h="39" w="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39" name="Google Shape;639;p28"/>
          <p:cNvGrpSpPr/>
          <p:nvPr/>
        </p:nvGrpSpPr>
        <p:grpSpPr>
          <a:xfrm>
            <a:off x="0" y="-1"/>
            <a:ext cx="12192005" cy="6858000"/>
            <a:chOff x="0" y="-1"/>
            <a:chExt cx="12192005" cy="6858000"/>
          </a:xfrm>
        </p:grpSpPr>
        <p:sp>
          <p:nvSpPr>
            <p:cNvPr id="640" name="Google Shape;640;p28"/>
            <p:cNvSpPr/>
            <p:nvPr/>
          </p:nvSpPr>
          <p:spPr>
            <a:xfrm>
              <a:off x="1" y="-1"/>
              <a:ext cx="12192000" cy="6858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wentieth Century"/>
                <a:ea typeface="Twentieth Century"/>
                <a:cs typeface="Twentieth Century"/>
                <a:sym typeface="Twentieth Century"/>
              </a:endParaRPr>
            </a:p>
          </p:txBody>
        </p:sp>
        <p:pic>
          <p:nvPicPr>
            <p:cNvPr id="641" name="Google Shape;641;p28"/>
            <p:cNvPicPr preferRelativeResize="0"/>
            <p:nvPr/>
          </p:nvPicPr>
          <p:blipFill rotWithShape="1">
            <a:blip r:embed="rId4">
              <a:alphaModFix amt="30000"/>
            </a:blip>
            <a:srcRect b="0" l="0" r="0" t="0"/>
            <a:stretch/>
          </p:blipFill>
          <p:spPr>
            <a:xfrm>
              <a:off x="0" y="-1"/>
              <a:ext cx="12192005" cy="6858000"/>
            </a:xfrm>
            <a:prstGeom prst="rect">
              <a:avLst/>
            </a:prstGeom>
            <a:noFill/>
            <a:ln>
              <a:noFill/>
            </a:ln>
          </p:spPr>
        </p:pic>
      </p:grpSp>
      <p:grpSp>
        <p:nvGrpSpPr>
          <p:cNvPr id="642" name="Google Shape;642;p28"/>
          <p:cNvGrpSpPr/>
          <p:nvPr/>
        </p:nvGrpSpPr>
        <p:grpSpPr>
          <a:xfrm>
            <a:off x="11364912" y="0"/>
            <a:ext cx="674688" cy="6848476"/>
            <a:chOff x="11364912" y="0"/>
            <a:chExt cx="674688" cy="6848476"/>
          </a:xfrm>
        </p:grpSpPr>
        <p:sp>
          <p:nvSpPr>
            <p:cNvPr id="643" name="Google Shape;643;p28"/>
            <p:cNvSpPr/>
            <p:nvPr/>
          </p:nvSpPr>
          <p:spPr>
            <a:xfrm>
              <a:off x="11483975" y="0"/>
              <a:ext cx="417513" cy="512763"/>
            </a:xfrm>
            <a:custGeom>
              <a:rect b="b" l="l" r="r" t="t"/>
              <a:pathLst>
                <a:path extrusionOk="0" h="323" w="263">
                  <a:moveTo>
                    <a:pt x="12" y="323"/>
                  </a:moveTo>
                  <a:lnTo>
                    <a:pt x="0" y="314"/>
                  </a:lnTo>
                  <a:lnTo>
                    <a:pt x="203" y="108"/>
                  </a:lnTo>
                  <a:lnTo>
                    <a:pt x="248" y="0"/>
                  </a:lnTo>
                  <a:lnTo>
                    <a:pt x="263" y="6"/>
                  </a:lnTo>
                  <a:lnTo>
                    <a:pt x="218" y="117"/>
                  </a:lnTo>
                  <a:lnTo>
                    <a:pt x="218" y="117"/>
                  </a:lnTo>
                  <a:lnTo>
                    <a:pt x="12" y="323"/>
                  </a:lnTo>
                  <a:close/>
                </a:path>
              </a:pathLst>
            </a:custGeom>
            <a:gradFill>
              <a:gsLst>
                <a:gs pos="0">
                  <a:srgbClr val="D8FC68">
                    <a:alpha val="80000"/>
                  </a:srgbClr>
                </a:gs>
                <a:gs pos="100000">
                  <a:srgbClr val="63BE5D">
                    <a:alpha val="60000"/>
                  </a:srgbClr>
                </a:gs>
              </a:gsLst>
              <a:lin ang="5400000" scaled="0"/>
            </a:gradFill>
            <a:ln>
              <a:noFill/>
            </a:ln>
          </p:spPr>
        </p:sp>
        <p:sp>
          <p:nvSpPr>
            <p:cNvPr id="644" name="Google Shape;644;p28"/>
            <p:cNvSpPr/>
            <p:nvPr/>
          </p:nvSpPr>
          <p:spPr>
            <a:xfrm>
              <a:off x="11364912" y="474663"/>
              <a:ext cx="157163" cy="152400"/>
            </a:xfrm>
            <a:custGeom>
              <a:rect b="b" l="l" r="r" t="t"/>
              <a:pathLst>
                <a:path extrusionOk="0" h="32" w="33">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adFill>
              <a:gsLst>
                <a:gs pos="0">
                  <a:srgbClr val="D8FC68">
                    <a:alpha val="80000"/>
                  </a:srgbClr>
                </a:gs>
                <a:gs pos="100000">
                  <a:srgbClr val="63BE5D">
                    <a:alpha val="60000"/>
                  </a:srgbClr>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28"/>
            <p:cNvSpPr/>
            <p:nvPr/>
          </p:nvSpPr>
          <p:spPr>
            <a:xfrm>
              <a:off x="11631612" y="1539875"/>
              <a:ext cx="188913"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D8FC68">
                    <a:alpha val="80000"/>
                  </a:srgbClr>
                </a:gs>
                <a:gs pos="100000">
                  <a:srgbClr val="63BE5D">
                    <a:alpha val="60000"/>
                  </a:srgbClr>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28"/>
            <p:cNvSpPr/>
            <p:nvPr/>
          </p:nvSpPr>
          <p:spPr>
            <a:xfrm>
              <a:off x="11531600" y="5694363"/>
              <a:ext cx="298450" cy="1154113"/>
            </a:xfrm>
            <a:custGeom>
              <a:rect b="b" l="l" r="r" t="t"/>
              <a:pathLst>
                <a:path extrusionOk="0" h="727" w="188">
                  <a:moveTo>
                    <a:pt x="15" y="727"/>
                  </a:moveTo>
                  <a:lnTo>
                    <a:pt x="0" y="727"/>
                  </a:lnTo>
                  <a:lnTo>
                    <a:pt x="0" y="407"/>
                  </a:lnTo>
                  <a:lnTo>
                    <a:pt x="0" y="407"/>
                  </a:lnTo>
                  <a:lnTo>
                    <a:pt x="176" y="0"/>
                  </a:lnTo>
                  <a:lnTo>
                    <a:pt x="188" y="6"/>
                  </a:lnTo>
                  <a:lnTo>
                    <a:pt x="15" y="410"/>
                  </a:lnTo>
                  <a:lnTo>
                    <a:pt x="15" y="727"/>
                  </a:lnTo>
                  <a:close/>
                </a:path>
              </a:pathLst>
            </a:custGeom>
            <a:gradFill>
              <a:gsLst>
                <a:gs pos="0">
                  <a:srgbClr val="D8FC68">
                    <a:alpha val="80000"/>
                  </a:srgbClr>
                </a:gs>
                <a:gs pos="100000">
                  <a:srgbClr val="63BE5D">
                    <a:alpha val="60000"/>
                  </a:srgbClr>
                </a:gs>
              </a:gsLst>
              <a:lin ang="5400000" scaled="0"/>
            </a:gradFill>
            <a:ln>
              <a:noFill/>
            </a:ln>
          </p:spPr>
        </p:sp>
        <p:sp>
          <p:nvSpPr>
            <p:cNvPr id="647" name="Google Shape;647;p28"/>
            <p:cNvSpPr/>
            <p:nvPr/>
          </p:nvSpPr>
          <p:spPr>
            <a:xfrm>
              <a:off x="11772900" y="5551488"/>
              <a:ext cx="157163" cy="155575"/>
            </a:xfrm>
            <a:custGeom>
              <a:rect b="b" l="l" r="r" t="t"/>
              <a:pathLst>
                <a:path extrusionOk="0" h="33" w="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adFill>
              <a:gsLst>
                <a:gs pos="0">
                  <a:srgbClr val="D8FC68">
                    <a:alpha val="80000"/>
                  </a:srgbClr>
                </a:gs>
                <a:gs pos="100000">
                  <a:srgbClr val="63BE5D">
                    <a:alpha val="60000"/>
                  </a:srgbClr>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28"/>
            <p:cNvSpPr/>
            <p:nvPr/>
          </p:nvSpPr>
          <p:spPr>
            <a:xfrm>
              <a:off x="11710987" y="4763"/>
              <a:ext cx="304800" cy="1544638"/>
            </a:xfrm>
            <a:custGeom>
              <a:rect b="b" l="l" r="r" t="t"/>
              <a:pathLst>
                <a:path extrusionOk="0" h="973" w="192">
                  <a:moveTo>
                    <a:pt x="15" y="973"/>
                  </a:moveTo>
                  <a:lnTo>
                    <a:pt x="0" y="973"/>
                  </a:lnTo>
                  <a:lnTo>
                    <a:pt x="0" y="790"/>
                  </a:lnTo>
                  <a:lnTo>
                    <a:pt x="174" y="614"/>
                  </a:lnTo>
                  <a:lnTo>
                    <a:pt x="174" y="0"/>
                  </a:lnTo>
                  <a:lnTo>
                    <a:pt x="192" y="0"/>
                  </a:lnTo>
                  <a:lnTo>
                    <a:pt x="192" y="620"/>
                  </a:lnTo>
                  <a:lnTo>
                    <a:pt x="15" y="796"/>
                  </a:lnTo>
                  <a:lnTo>
                    <a:pt x="15" y="973"/>
                  </a:lnTo>
                  <a:close/>
                </a:path>
              </a:pathLst>
            </a:custGeom>
            <a:gradFill>
              <a:gsLst>
                <a:gs pos="0">
                  <a:srgbClr val="D8FC68">
                    <a:alpha val="80000"/>
                  </a:srgbClr>
                </a:gs>
                <a:gs pos="100000">
                  <a:srgbClr val="63BE5D">
                    <a:alpha val="60000"/>
                  </a:srgbClr>
                </a:gs>
              </a:gsLst>
              <a:lin ang="5400000" scaled="0"/>
            </a:gradFill>
            <a:ln>
              <a:noFill/>
            </a:ln>
          </p:spPr>
        </p:sp>
        <p:sp>
          <p:nvSpPr>
            <p:cNvPr id="649" name="Google Shape;649;p28"/>
            <p:cNvSpPr/>
            <p:nvPr/>
          </p:nvSpPr>
          <p:spPr>
            <a:xfrm>
              <a:off x="11636375" y="4867275"/>
              <a:ext cx="188913"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D8FC68">
                    <a:alpha val="80000"/>
                  </a:srgbClr>
                </a:gs>
                <a:gs pos="100000">
                  <a:srgbClr val="63BE5D">
                    <a:alpha val="60000"/>
                  </a:srgbClr>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 name="Google Shape;650;p28"/>
            <p:cNvSpPr/>
            <p:nvPr/>
          </p:nvSpPr>
          <p:spPr>
            <a:xfrm>
              <a:off x="11441112" y="5046663"/>
              <a:ext cx="307975" cy="1801813"/>
            </a:xfrm>
            <a:custGeom>
              <a:rect b="b" l="l" r="r" t="t"/>
              <a:pathLst>
                <a:path extrusionOk="0" h="1135" w="194">
                  <a:moveTo>
                    <a:pt x="18" y="1135"/>
                  </a:moveTo>
                  <a:lnTo>
                    <a:pt x="0" y="1135"/>
                  </a:lnTo>
                  <a:lnTo>
                    <a:pt x="0" y="354"/>
                  </a:lnTo>
                  <a:lnTo>
                    <a:pt x="176" y="177"/>
                  </a:lnTo>
                  <a:lnTo>
                    <a:pt x="176" y="0"/>
                  </a:lnTo>
                  <a:lnTo>
                    <a:pt x="194" y="0"/>
                  </a:lnTo>
                  <a:lnTo>
                    <a:pt x="194" y="183"/>
                  </a:lnTo>
                  <a:lnTo>
                    <a:pt x="18" y="360"/>
                  </a:lnTo>
                  <a:lnTo>
                    <a:pt x="18" y="1135"/>
                  </a:lnTo>
                  <a:close/>
                </a:path>
              </a:pathLst>
            </a:custGeom>
            <a:gradFill>
              <a:gsLst>
                <a:gs pos="0">
                  <a:srgbClr val="D8FC68">
                    <a:alpha val="80000"/>
                  </a:srgbClr>
                </a:gs>
                <a:gs pos="100000">
                  <a:srgbClr val="63BE5D">
                    <a:alpha val="60000"/>
                  </a:srgbClr>
                </a:gs>
              </a:gsLst>
              <a:lin ang="5400000" scaled="0"/>
            </a:gradFill>
            <a:ln>
              <a:noFill/>
            </a:ln>
          </p:spPr>
        </p:sp>
        <p:sp>
          <p:nvSpPr>
            <p:cNvPr id="651" name="Google Shape;651;p28"/>
            <p:cNvSpPr/>
            <p:nvPr/>
          </p:nvSpPr>
          <p:spPr>
            <a:xfrm>
              <a:off x="11849100" y="641667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rgbClr val="D8FC68">
                    <a:alpha val="80000"/>
                  </a:srgbClr>
                </a:gs>
                <a:gs pos="100000">
                  <a:srgbClr val="63BE5D">
                    <a:alpha val="60000"/>
                  </a:srgbClr>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28"/>
            <p:cNvSpPr/>
            <p:nvPr/>
          </p:nvSpPr>
          <p:spPr>
            <a:xfrm>
              <a:off x="11939587" y="6596063"/>
              <a:ext cx="23813" cy="252413"/>
            </a:xfrm>
            <a:prstGeom prst="rect">
              <a:avLst/>
            </a:prstGeom>
            <a:gradFill>
              <a:gsLst>
                <a:gs pos="0">
                  <a:srgbClr val="D8FC68">
                    <a:alpha val="80000"/>
                  </a:srgbClr>
                </a:gs>
                <a:gs pos="100000">
                  <a:srgbClr val="63BE5D">
                    <a:alpha val="60000"/>
                  </a:srgbClr>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53" name="Google Shape;653;p28"/>
          <p:cNvSpPr txBox="1"/>
          <p:nvPr/>
        </p:nvSpPr>
        <p:spPr>
          <a:xfrm>
            <a:off x="2295524" y="6236147"/>
            <a:ext cx="7402513"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Twentieth Century"/>
                <a:ea typeface="Twentieth Century"/>
                <a:cs typeface="Twentieth Century"/>
                <a:sym typeface="Twentieth Century"/>
              </a:rPr>
              <a:t>https://oaec.org/our-work/projects-and-partnerships/permaculture/what-is-permaculture/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Twentieth Century"/>
                <a:ea typeface="Twentieth Century"/>
                <a:cs typeface="Twentieth Century"/>
                <a:sym typeface="Twentieth Century"/>
              </a:rPr>
              <a:t>https://www.familyfoodgarden.com/food-forest-plant-guilds-permaculture-design/</a:t>
            </a:r>
            <a:endParaRPr b="0" i="0" sz="1400" u="none" cap="none" strike="noStrike">
              <a:solidFill>
                <a:srgbClr val="000000"/>
              </a:solidFill>
              <a:latin typeface="Arial"/>
              <a:ea typeface="Arial"/>
              <a:cs typeface="Arial"/>
              <a:sym typeface="Arial"/>
            </a:endParaRPr>
          </a:p>
        </p:txBody>
      </p:sp>
      <p:sp>
        <p:nvSpPr>
          <p:cNvPr id="654" name="Google Shape;654;p28"/>
          <p:cNvSpPr txBox="1"/>
          <p:nvPr/>
        </p:nvSpPr>
        <p:spPr>
          <a:xfrm>
            <a:off x="1983800" y="1608950"/>
            <a:ext cx="7892100" cy="3786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Twentieth Century"/>
                <a:ea typeface="Twentieth Century"/>
                <a:cs typeface="Twentieth Century"/>
                <a:sym typeface="Twentieth Century"/>
              </a:rPr>
              <a:t>“Permaculture is a design process, based in observation and </a:t>
            </a:r>
            <a:r>
              <a:rPr b="1" i="0" lang="en-US" sz="2400" u="none" cap="none" strike="noStrike">
                <a:solidFill>
                  <a:schemeClr val="lt1"/>
                </a:solidFill>
                <a:latin typeface="Twentieth Century"/>
                <a:ea typeface="Twentieth Century"/>
                <a:cs typeface="Twentieth Century"/>
                <a:sym typeface="Twentieth Century"/>
              </a:rPr>
              <a:t>systems thinking</a:t>
            </a:r>
            <a:r>
              <a:rPr b="0" i="0" lang="en-US" sz="2400" u="none" cap="none" strike="noStrike">
                <a:solidFill>
                  <a:schemeClr val="lt1"/>
                </a:solidFill>
                <a:latin typeface="Twentieth Century"/>
                <a:ea typeface="Twentieth Century"/>
                <a:cs typeface="Twentieth Century"/>
                <a:sym typeface="Twentieth Century"/>
              </a:rPr>
              <a:t>, that helps people to create ecologically and socially sustainable human settlements.”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Twentieth Century"/>
                <a:ea typeface="Twentieth Century"/>
                <a:cs typeface="Twentieth Century"/>
                <a:sym typeface="Twentieth Century"/>
              </a:rPr>
              <a:t>The design principles are extremely accessible and universally applicable prompts to insightful thought and action.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Twentieth Century"/>
                <a:ea typeface="Twentieth Century"/>
                <a:cs typeface="Twentieth Century"/>
                <a:sym typeface="Twentieth Century"/>
              </a:rPr>
              <a:t>They include, for example: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Twentieth Century"/>
                <a:ea typeface="Twentieth Century"/>
                <a:cs typeface="Twentieth Century"/>
                <a:sym typeface="Twentieth Century"/>
              </a:rPr>
              <a:t> - Obtain a Yield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Twentieth Century"/>
                <a:ea typeface="Twentieth Century"/>
                <a:cs typeface="Twentieth Century"/>
                <a:sym typeface="Twentieth Century"/>
              </a:rPr>
              <a:t> - Produce No Waste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Twentieth Century"/>
                <a:ea typeface="Twentieth Century"/>
                <a:cs typeface="Twentieth Century"/>
                <a:sym typeface="Twentieth Century"/>
              </a:rPr>
              <a:t> - Use Small, Slow Solutions</a:t>
            </a:r>
            <a:endParaRPr b="0" i="0" sz="1400" u="none" cap="none" strike="noStrike">
              <a:solidFill>
                <a:srgbClr val="000000"/>
              </a:solidFill>
              <a:latin typeface="Arial"/>
              <a:ea typeface="Arial"/>
              <a:cs typeface="Arial"/>
              <a:sym typeface="Arial"/>
            </a:endParaRPr>
          </a:p>
          <a:p>
            <a:pPr indent="-282575" lvl="0" marL="282575"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Twentieth Century"/>
                <a:ea typeface="Twentieth Century"/>
                <a:cs typeface="Twentieth Century"/>
                <a:sym typeface="Twentieth Century"/>
              </a:rPr>
              <a:t> - Creatively Use and Respond to Change</a:t>
            </a:r>
            <a:endParaRPr b="0" i="0" sz="1400" u="none" cap="none" strike="noStrike">
              <a:solidFill>
                <a:srgbClr val="000000"/>
              </a:solidFill>
              <a:latin typeface="Arial"/>
              <a:ea typeface="Arial"/>
              <a:cs typeface="Arial"/>
              <a:sym typeface="Arial"/>
            </a:endParaRPr>
          </a:p>
        </p:txBody>
      </p:sp>
      <p:sp>
        <p:nvSpPr>
          <p:cNvPr id="655" name="Google Shape;655;p28"/>
          <p:cNvSpPr txBox="1"/>
          <p:nvPr/>
        </p:nvSpPr>
        <p:spPr>
          <a:xfrm>
            <a:off x="2343250" y="343525"/>
            <a:ext cx="6686100" cy="1077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900">
                <a:solidFill>
                  <a:schemeClr val="lt1"/>
                </a:solidFill>
                <a:latin typeface="Times New Roman"/>
                <a:ea typeface="Times New Roman"/>
                <a:cs typeface="Times New Roman"/>
                <a:sym typeface="Times New Roman"/>
              </a:rPr>
              <a:t>Garden Design - Incorporating Permaculture from the Beginning</a:t>
            </a:r>
            <a:endParaRPr sz="2900">
              <a:solidFill>
                <a:schemeClr val="lt1"/>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0" name="Shape 660"/>
        <p:cNvGrpSpPr/>
        <p:nvPr/>
      </p:nvGrpSpPr>
      <p:grpSpPr>
        <a:xfrm>
          <a:off x="0" y="0"/>
          <a:ext cx="0" cy="0"/>
          <a:chOff x="0" y="0"/>
          <a:chExt cx="0" cy="0"/>
        </a:xfrm>
      </p:grpSpPr>
      <p:pic>
        <p:nvPicPr>
          <p:cNvPr id="661" name="Google Shape;661;p31"/>
          <p:cNvPicPr preferRelativeResize="0"/>
          <p:nvPr/>
        </p:nvPicPr>
        <p:blipFill rotWithShape="1">
          <a:blip r:embed="rId4">
            <a:alphaModFix amt="30000"/>
          </a:blip>
          <a:srcRect b="0" l="0" r="0" t="0"/>
          <a:stretch/>
        </p:blipFill>
        <p:spPr>
          <a:xfrm>
            <a:off x="0" y="-1"/>
            <a:ext cx="12192003" cy="6858001"/>
          </a:xfrm>
          <a:prstGeom prst="rect">
            <a:avLst/>
          </a:prstGeom>
          <a:noFill/>
          <a:ln>
            <a:noFill/>
          </a:ln>
        </p:spPr>
      </p:pic>
      <p:grpSp>
        <p:nvGrpSpPr>
          <p:cNvPr id="662" name="Google Shape;662;p31"/>
          <p:cNvGrpSpPr/>
          <p:nvPr/>
        </p:nvGrpSpPr>
        <p:grpSpPr>
          <a:xfrm>
            <a:off x="0" y="0"/>
            <a:ext cx="2305051" cy="6858001"/>
            <a:chOff x="0" y="0"/>
            <a:chExt cx="2305051" cy="6858001"/>
          </a:xfrm>
        </p:grpSpPr>
        <p:sp>
          <p:nvSpPr>
            <p:cNvPr id="663" name="Google Shape;663;p31"/>
            <p:cNvSpPr/>
            <p:nvPr/>
          </p:nvSpPr>
          <p:spPr>
            <a:xfrm>
              <a:off x="1209675" y="4763"/>
              <a:ext cx="23813" cy="2181225"/>
            </a:xfrm>
            <a:prstGeom prst="rect">
              <a:avLst/>
            </a:pr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31"/>
            <p:cNvSpPr/>
            <p:nvPr/>
          </p:nvSpPr>
          <p:spPr>
            <a:xfrm>
              <a:off x="1128713" y="217646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31"/>
            <p:cNvSpPr/>
            <p:nvPr/>
          </p:nvSpPr>
          <p:spPr>
            <a:xfrm>
              <a:off x="1123950" y="4021138"/>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31"/>
            <p:cNvSpPr/>
            <p:nvPr/>
          </p:nvSpPr>
          <p:spPr>
            <a:xfrm>
              <a:off x="414338" y="9525"/>
              <a:ext cx="28575" cy="4481513"/>
            </a:xfrm>
            <a:prstGeom prst="rect">
              <a:avLst/>
            </a:pr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31"/>
            <p:cNvSpPr/>
            <p:nvPr/>
          </p:nvSpPr>
          <p:spPr>
            <a:xfrm>
              <a:off x="333375" y="44815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31"/>
            <p:cNvSpPr/>
            <p:nvPr/>
          </p:nvSpPr>
          <p:spPr>
            <a:xfrm>
              <a:off x="190500" y="9525"/>
              <a:ext cx="152400" cy="908050"/>
            </a:xfrm>
            <a:custGeom>
              <a:rect b="b" l="l" r="r" t="t"/>
              <a:pathLst>
                <a:path extrusionOk="0" h="572" w="96">
                  <a:moveTo>
                    <a:pt x="15" y="572"/>
                  </a:moveTo>
                  <a:lnTo>
                    <a:pt x="0" y="566"/>
                  </a:lnTo>
                  <a:lnTo>
                    <a:pt x="81" y="380"/>
                  </a:lnTo>
                  <a:lnTo>
                    <a:pt x="81" y="0"/>
                  </a:lnTo>
                  <a:lnTo>
                    <a:pt x="96" y="0"/>
                  </a:lnTo>
                  <a:lnTo>
                    <a:pt x="96" y="383"/>
                  </a:lnTo>
                  <a:lnTo>
                    <a:pt x="15" y="572"/>
                  </a:lnTo>
                  <a:close/>
                </a:path>
              </a:pathLst>
            </a:custGeom>
            <a:gradFill>
              <a:gsLst>
                <a:gs pos="0">
                  <a:schemeClr val="lt2"/>
                </a:gs>
                <a:gs pos="100000">
                  <a:srgbClr val="63BE5D"/>
                </a:gs>
              </a:gsLst>
              <a:lin ang="5400000" scaled="0"/>
            </a:gradFill>
            <a:ln>
              <a:noFill/>
            </a:ln>
          </p:spPr>
        </p:sp>
        <p:sp>
          <p:nvSpPr>
            <p:cNvPr id="669" name="Google Shape;669;p31"/>
            <p:cNvSpPr/>
            <p:nvPr/>
          </p:nvSpPr>
          <p:spPr>
            <a:xfrm>
              <a:off x="1290638" y="14288"/>
              <a:ext cx="376238" cy="1801813"/>
            </a:xfrm>
            <a:custGeom>
              <a:rect b="b" l="l" r="r" t="t"/>
              <a:pathLst>
                <a:path extrusionOk="0" h="1135" w="237">
                  <a:moveTo>
                    <a:pt x="222" y="1135"/>
                  </a:moveTo>
                  <a:lnTo>
                    <a:pt x="0" y="620"/>
                  </a:lnTo>
                  <a:lnTo>
                    <a:pt x="0" y="0"/>
                  </a:lnTo>
                  <a:lnTo>
                    <a:pt x="18" y="0"/>
                  </a:lnTo>
                  <a:lnTo>
                    <a:pt x="18" y="617"/>
                  </a:lnTo>
                  <a:lnTo>
                    <a:pt x="237" y="1129"/>
                  </a:lnTo>
                  <a:lnTo>
                    <a:pt x="222" y="1135"/>
                  </a:lnTo>
                  <a:close/>
                </a:path>
              </a:pathLst>
            </a:custGeom>
            <a:gradFill>
              <a:gsLst>
                <a:gs pos="0">
                  <a:schemeClr val="lt2"/>
                </a:gs>
                <a:gs pos="100000">
                  <a:srgbClr val="63BE5D"/>
                </a:gs>
              </a:gsLst>
              <a:lin ang="5400000" scaled="0"/>
            </a:gradFill>
            <a:ln>
              <a:noFill/>
            </a:ln>
          </p:spPr>
        </p:sp>
        <p:sp>
          <p:nvSpPr>
            <p:cNvPr id="670" name="Google Shape;670;p31"/>
            <p:cNvSpPr/>
            <p:nvPr/>
          </p:nvSpPr>
          <p:spPr>
            <a:xfrm>
              <a:off x="1600200" y="1801813"/>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31"/>
            <p:cNvSpPr/>
            <p:nvPr/>
          </p:nvSpPr>
          <p:spPr>
            <a:xfrm>
              <a:off x="1381125" y="9525"/>
              <a:ext cx="371475" cy="1425575"/>
            </a:xfrm>
            <a:custGeom>
              <a:rect b="b" l="l" r="r" t="t"/>
              <a:pathLst>
                <a:path extrusionOk="0" h="898" w="234">
                  <a:moveTo>
                    <a:pt x="219" y="898"/>
                  </a:moveTo>
                  <a:lnTo>
                    <a:pt x="0" y="383"/>
                  </a:lnTo>
                  <a:lnTo>
                    <a:pt x="0" y="0"/>
                  </a:lnTo>
                  <a:lnTo>
                    <a:pt x="15" y="0"/>
                  </a:lnTo>
                  <a:lnTo>
                    <a:pt x="15" y="380"/>
                  </a:lnTo>
                  <a:lnTo>
                    <a:pt x="234" y="892"/>
                  </a:lnTo>
                  <a:lnTo>
                    <a:pt x="219" y="898"/>
                  </a:lnTo>
                  <a:close/>
                </a:path>
              </a:pathLst>
            </a:custGeom>
            <a:gradFill>
              <a:gsLst>
                <a:gs pos="0">
                  <a:schemeClr val="lt2"/>
                </a:gs>
                <a:gs pos="100000">
                  <a:srgbClr val="63BE5D"/>
                </a:gs>
              </a:gsLst>
              <a:lin ang="5400000" scaled="0"/>
            </a:gradFill>
            <a:ln>
              <a:noFill/>
            </a:ln>
          </p:spPr>
        </p:sp>
        <p:sp>
          <p:nvSpPr>
            <p:cNvPr id="672" name="Google Shape;672;p31"/>
            <p:cNvSpPr/>
            <p:nvPr/>
          </p:nvSpPr>
          <p:spPr>
            <a:xfrm>
              <a:off x="1643063" y="0"/>
              <a:ext cx="152400" cy="912813"/>
            </a:xfrm>
            <a:custGeom>
              <a:rect b="b" l="l" r="r" t="t"/>
              <a:pathLst>
                <a:path extrusionOk="0" h="575" w="96">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63BE5D"/>
                </a:gs>
              </a:gsLst>
              <a:lin ang="5400000" scaled="0"/>
            </a:gradFill>
            <a:ln>
              <a:noFill/>
            </a:ln>
          </p:spPr>
        </p:sp>
        <p:sp>
          <p:nvSpPr>
            <p:cNvPr id="673" name="Google Shape;673;p31"/>
            <p:cNvSpPr/>
            <p:nvPr/>
          </p:nvSpPr>
          <p:spPr>
            <a:xfrm>
              <a:off x="1685925" y="14208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31"/>
            <p:cNvSpPr/>
            <p:nvPr/>
          </p:nvSpPr>
          <p:spPr>
            <a:xfrm>
              <a:off x="1685925" y="9032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31"/>
            <p:cNvSpPr/>
            <p:nvPr/>
          </p:nvSpPr>
          <p:spPr>
            <a:xfrm>
              <a:off x="1743075" y="4763"/>
              <a:ext cx="419100" cy="522288"/>
            </a:xfrm>
            <a:custGeom>
              <a:rect b="b" l="l" r="r" t="t"/>
              <a:pathLst>
                <a:path extrusionOk="0" h="329" w="264">
                  <a:moveTo>
                    <a:pt x="252" y="329"/>
                  </a:moveTo>
                  <a:lnTo>
                    <a:pt x="45" y="120"/>
                  </a:lnTo>
                  <a:lnTo>
                    <a:pt x="0" y="6"/>
                  </a:lnTo>
                  <a:lnTo>
                    <a:pt x="15" y="0"/>
                  </a:lnTo>
                  <a:lnTo>
                    <a:pt x="60" y="111"/>
                  </a:lnTo>
                  <a:lnTo>
                    <a:pt x="264" y="317"/>
                  </a:lnTo>
                  <a:lnTo>
                    <a:pt x="252" y="329"/>
                  </a:lnTo>
                  <a:close/>
                </a:path>
              </a:pathLst>
            </a:custGeom>
            <a:gradFill>
              <a:gsLst>
                <a:gs pos="0">
                  <a:schemeClr val="lt2"/>
                </a:gs>
                <a:gs pos="100000">
                  <a:srgbClr val="63BE5D"/>
                </a:gs>
              </a:gsLst>
              <a:lin ang="5400000" scaled="0"/>
            </a:gradFill>
            <a:ln>
              <a:noFill/>
            </a:ln>
          </p:spPr>
        </p:sp>
        <p:sp>
          <p:nvSpPr>
            <p:cNvPr id="676" name="Google Shape;676;p31"/>
            <p:cNvSpPr/>
            <p:nvPr/>
          </p:nvSpPr>
          <p:spPr>
            <a:xfrm>
              <a:off x="2119313" y="488950"/>
              <a:ext cx="161925" cy="147638"/>
            </a:xfrm>
            <a:custGeom>
              <a:rect b="b" l="l" r="r" t="t"/>
              <a:pathLst>
                <a:path extrusionOk="0" h="31" w="34">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31"/>
            <p:cNvSpPr/>
            <p:nvPr/>
          </p:nvSpPr>
          <p:spPr>
            <a:xfrm>
              <a:off x="952500" y="4763"/>
              <a:ext cx="152400" cy="908050"/>
            </a:xfrm>
            <a:custGeom>
              <a:rect b="b" l="l" r="r" t="t"/>
              <a:pathLst>
                <a:path extrusionOk="0" h="572" w="96">
                  <a:moveTo>
                    <a:pt x="15" y="572"/>
                  </a:moveTo>
                  <a:lnTo>
                    <a:pt x="0" y="572"/>
                  </a:lnTo>
                  <a:lnTo>
                    <a:pt x="0" y="189"/>
                  </a:lnTo>
                  <a:lnTo>
                    <a:pt x="81" y="0"/>
                  </a:lnTo>
                  <a:lnTo>
                    <a:pt x="96" y="6"/>
                  </a:lnTo>
                  <a:lnTo>
                    <a:pt x="15" y="192"/>
                  </a:lnTo>
                  <a:lnTo>
                    <a:pt x="15" y="572"/>
                  </a:lnTo>
                  <a:close/>
                </a:path>
              </a:pathLst>
            </a:custGeom>
            <a:gradFill>
              <a:gsLst>
                <a:gs pos="0">
                  <a:schemeClr val="lt2"/>
                </a:gs>
                <a:gs pos="100000">
                  <a:srgbClr val="63BE5D"/>
                </a:gs>
              </a:gsLst>
              <a:lin ang="5400000" scaled="0"/>
            </a:gradFill>
            <a:ln>
              <a:noFill/>
            </a:ln>
          </p:spPr>
        </p:sp>
        <p:sp>
          <p:nvSpPr>
            <p:cNvPr id="678" name="Google Shape;678;p31"/>
            <p:cNvSpPr/>
            <p:nvPr/>
          </p:nvSpPr>
          <p:spPr>
            <a:xfrm>
              <a:off x="866775" y="9032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31"/>
            <p:cNvSpPr/>
            <p:nvPr/>
          </p:nvSpPr>
          <p:spPr>
            <a:xfrm>
              <a:off x="890588" y="155416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31"/>
            <p:cNvSpPr/>
            <p:nvPr/>
          </p:nvSpPr>
          <p:spPr>
            <a:xfrm>
              <a:off x="738188" y="5622925"/>
              <a:ext cx="338138" cy="1216025"/>
            </a:xfrm>
            <a:custGeom>
              <a:rect b="b" l="l" r="r" t="t"/>
              <a:pathLst>
                <a:path extrusionOk="0" h="766" w="213">
                  <a:moveTo>
                    <a:pt x="213" y="766"/>
                  </a:moveTo>
                  <a:lnTo>
                    <a:pt x="195" y="766"/>
                  </a:lnTo>
                  <a:lnTo>
                    <a:pt x="195" y="464"/>
                  </a:lnTo>
                  <a:lnTo>
                    <a:pt x="0" y="6"/>
                  </a:lnTo>
                  <a:lnTo>
                    <a:pt x="12" y="0"/>
                  </a:lnTo>
                  <a:lnTo>
                    <a:pt x="213" y="461"/>
                  </a:lnTo>
                  <a:lnTo>
                    <a:pt x="213" y="766"/>
                  </a:lnTo>
                  <a:close/>
                </a:path>
              </a:pathLst>
            </a:custGeom>
            <a:gradFill>
              <a:gsLst>
                <a:gs pos="0">
                  <a:schemeClr val="lt2"/>
                </a:gs>
                <a:gs pos="100000">
                  <a:srgbClr val="63BE5D"/>
                </a:gs>
              </a:gsLst>
              <a:lin ang="5400000" scaled="0"/>
            </a:gradFill>
            <a:ln>
              <a:noFill/>
            </a:ln>
          </p:spPr>
        </p:sp>
        <p:sp>
          <p:nvSpPr>
            <p:cNvPr id="681" name="Google Shape;681;p31"/>
            <p:cNvSpPr/>
            <p:nvPr/>
          </p:nvSpPr>
          <p:spPr>
            <a:xfrm>
              <a:off x="647700" y="5480050"/>
              <a:ext cx="157163" cy="157163"/>
            </a:xfrm>
            <a:custGeom>
              <a:rect b="b" l="l" r="r" t="t"/>
              <a:pathLst>
                <a:path extrusionOk="0" h="33" w="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31"/>
            <p:cNvSpPr/>
            <p:nvPr/>
          </p:nvSpPr>
          <p:spPr>
            <a:xfrm>
              <a:off x="66675" y="903288"/>
              <a:ext cx="190500" cy="190500"/>
            </a:xfrm>
            <a:custGeom>
              <a:rect b="b" l="l" r="r" t="t"/>
              <a:pathLst>
                <a:path extrusionOk="0" h="40" w="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31"/>
            <p:cNvSpPr/>
            <p:nvPr/>
          </p:nvSpPr>
          <p:spPr>
            <a:xfrm>
              <a:off x="0" y="3897313"/>
              <a:ext cx="133350" cy="266700"/>
            </a:xfrm>
            <a:custGeom>
              <a:rect b="b" l="l" r="r" t="t"/>
              <a:pathLst>
                <a:path extrusionOk="0" h="168" w="84">
                  <a:moveTo>
                    <a:pt x="69" y="168"/>
                  </a:moveTo>
                  <a:lnTo>
                    <a:pt x="0" y="6"/>
                  </a:lnTo>
                  <a:lnTo>
                    <a:pt x="12" y="0"/>
                  </a:lnTo>
                  <a:lnTo>
                    <a:pt x="84" y="162"/>
                  </a:lnTo>
                  <a:lnTo>
                    <a:pt x="69" y="168"/>
                  </a:lnTo>
                  <a:close/>
                </a:path>
              </a:pathLst>
            </a:custGeom>
            <a:gradFill>
              <a:gsLst>
                <a:gs pos="0">
                  <a:schemeClr val="lt2"/>
                </a:gs>
                <a:gs pos="100000">
                  <a:srgbClr val="63BE5D"/>
                </a:gs>
              </a:gsLst>
              <a:lin ang="5400000" scaled="0"/>
            </a:gradFill>
            <a:ln>
              <a:noFill/>
            </a:ln>
          </p:spPr>
        </p:sp>
        <p:sp>
          <p:nvSpPr>
            <p:cNvPr id="684" name="Google Shape;684;p31"/>
            <p:cNvSpPr/>
            <p:nvPr/>
          </p:nvSpPr>
          <p:spPr>
            <a:xfrm>
              <a:off x="66675" y="414972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p31"/>
            <p:cNvSpPr/>
            <p:nvPr/>
          </p:nvSpPr>
          <p:spPr>
            <a:xfrm>
              <a:off x="0" y="1644650"/>
              <a:ext cx="133350" cy="269875"/>
            </a:xfrm>
            <a:custGeom>
              <a:rect b="b" l="l" r="r" t="t"/>
              <a:pathLst>
                <a:path extrusionOk="0" h="170" w="84">
                  <a:moveTo>
                    <a:pt x="12" y="170"/>
                  </a:moveTo>
                  <a:lnTo>
                    <a:pt x="0" y="164"/>
                  </a:lnTo>
                  <a:lnTo>
                    <a:pt x="69" y="0"/>
                  </a:lnTo>
                  <a:lnTo>
                    <a:pt x="84" y="6"/>
                  </a:lnTo>
                  <a:lnTo>
                    <a:pt x="12" y="170"/>
                  </a:lnTo>
                  <a:close/>
                </a:path>
              </a:pathLst>
            </a:custGeom>
            <a:gradFill>
              <a:gsLst>
                <a:gs pos="0">
                  <a:schemeClr val="lt2"/>
                </a:gs>
                <a:gs pos="100000">
                  <a:srgbClr val="63BE5D"/>
                </a:gs>
              </a:gsLst>
              <a:lin ang="5400000" scaled="0"/>
            </a:gradFill>
            <a:ln>
              <a:noFill/>
            </a:ln>
          </p:spPr>
        </p:sp>
        <p:sp>
          <p:nvSpPr>
            <p:cNvPr id="686" name="Google Shape;686;p31"/>
            <p:cNvSpPr/>
            <p:nvPr/>
          </p:nvSpPr>
          <p:spPr>
            <a:xfrm>
              <a:off x="66675" y="146843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31"/>
            <p:cNvSpPr/>
            <p:nvPr/>
          </p:nvSpPr>
          <p:spPr>
            <a:xfrm>
              <a:off x="695325" y="4763"/>
              <a:ext cx="309563" cy="1558925"/>
            </a:xfrm>
            <a:custGeom>
              <a:rect b="b" l="l" r="r" t="t"/>
              <a:pathLst>
                <a:path extrusionOk="0" h="982" w="195">
                  <a:moveTo>
                    <a:pt x="195" y="982"/>
                  </a:moveTo>
                  <a:lnTo>
                    <a:pt x="177" y="982"/>
                  </a:lnTo>
                  <a:lnTo>
                    <a:pt x="177" y="805"/>
                  </a:lnTo>
                  <a:lnTo>
                    <a:pt x="0" y="629"/>
                  </a:lnTo>
                  <a:lnTo>
                    <a:pt x="0" y="0"/>
                  </a:lnTo>
                  <a:lnTo>
                    <a:pt x="18" y="0"/>
                  </a:lnTo>
                  <a:lnTo>
                    <a:pt x="18" y="623"/>
                  </a:lnTo>
                  <a:lnTo>
                    <a:pt x="195" y="796"/>
                  </a:lnTo>
                  <a:lnTo>
                    <a:pt x="195" y="982"/>
                  </a:lnTo>
                  <a:close/>
                </a:path>
              </a:pathLst>
            </a:custGeom>
            <a:gradFill>
              <a:gsLst>
                <a:gs pos="0">
                  <a:schemeClr val="lt2"/>
                </a:gs>
                <a:gs pos="100000">
                  <a:srgbClr val="63BE5D"/>
                </a:gs>
              </a:gsLst>
              <a:lin ang="5400000" scaled="0"/>
            </a:gradFill>
            <a:ln>
              <a:noFill/>
            </a:ln>
          </p:spPr>
        </p:sp>
        <p:sp>
          <p:nvSpPr>
            <p:cNvPr id="688" name="Google Shape;688;p31"/>
            <p:cNvSpPr/>
            <p:nvPr/>
          </p:nvSpPr>
          <p:spPr>
            <a:xfrm>
              <a:off x="57150" y="4881563"/>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31"/>
            <p:cNvSpPr/>
            <p:nvPr/>
          </p:nvSpPr>
          <p:spPr>
            <a:xfrm>
              <a:off x="138113" y="5060950"/>
              <a:ext cx="304800" cy="1778000"/>
            </a:xfrm>
            <a:custGeom>
              <a:rect b="b" l="l" r="r" t="t"/>
              <a:pathLst>
                <a:path extrusionOk="0" h="1120" w="192">
                  <a:moveTo>
                    <a:pt x="192" y="1120"/>
                  </a:moveTo>
                  <a:lnTo>
                    <a:pt x="177" y="1120"/>
                  </a:lnTo>
                  <a:lnTo>
                    <a:pt x="177" y="360"/>
                  </a:lnTo>
                  <a:lnTo>
                    <a:pt x="0" y="183"/>
                  </a:lnTo>
                  <a:lnTo>
                    <a:pt x="0" y="0"/>
                  </a:lnTo>
                  <a:lnTo>
                    <a:pt x="15" y="0"/>
                  </a:lnTo>
                  <a:lnTo>
                    <a:pt x="15" y="177"/>
                  </a:lnTo>
                  <a:lnTo>
                    <a:pt x="192" y="354"/>
                  </a:lnTo>
                  <a:lnTo>
                    <a:pt x="192" y="1120"/>
                  </a:lnTo>
                  <a:close/>
                </a:path>
              </a:pathLst>
            </a:custGeom>
            <a:gradFill>
              <a:gsLst>
                <a:gs pos="0">
                  <a:schemeClr val="lt2"/>
                </a:gs>
                <a:gs pos="100000">
                  <a:srgbClr val="63BE5D"/>
                </a:gs>
              </a:gsLst>
              <a:lin ang="5400000" scaled="0"/>
            </a:gradFill>
            <a:ln>
              <a:noFill/>
            </a:ln>
          </p:spPr>
        </p:sp>
        <p:sp>
          <p:nvSpPr>
            <p:cNvPr id="690" name="Google Shape;690;p31"/>
            <p:cNvSpPr/>
            <p:nvPr/>
          </p:nvSpPr>
          <p:spPr>
            <a:xfrm>
              <a:off x="561975" y="6430963"/>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31"/>
            <p:cNvSpPr/>
            <p:nvPr/>
          </p:nvSpPr>
          <p:spPr>
            <a:xfrm>
              <a:off x="642938" y="6610350"/>
              <a:ext cx="23813" cy="242888"/>
            </a:xfrm>
            <a:prstGeom prst="rect">
              <a:avLst/>
            </a:pr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31"/>
            <p:cNvSpPr/>
            <p:nvPr/>
          </p:nvSpPr>
          <p:spPr>
            <a:xfrm>
              <a:off x="76200" y="6430963"/>
              <a:ext cx="190500" cy="188913"/>
            </a:xfrm>
            <a:custGeom>
              <a:rect b="b" l="l" r="r" t="t"/>
              <a:pathLst>
                <a:path extrusionOk="0" h="40" w="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31"/>
            <p:cNvSpPr/>
            <p:nvPr/>
          </p:nvSpPr>
          <p:spPr>
            <a:xfrm>
              <a:off x="0" y="5978525"/>
              <a:ext cx="190500" cy="461963"/>
            </a:xfrm>
            <a:custGeom>
              <a:rect b="b" l="l" r="r" t="t"/>
              <a:pathLst>
                <a:path extrusionOk="0" h="291" w="120">
                  <a:moveTo>
                    <a:pt x="120" y="291"/>
                  </a:moveTo>
                  <a:lnTo>
                    <a:pt x="105" y="291"/>
                  </a:lnTo>
                  <a:lnTo>
                    <a:pt x="105" y="114"/>
                  </a:lnTo>
                  <a:lnTo>
                    <a:pt x="0" y="9"/>
                  </a:lnTo>
                  <a:lnTo>
                    <a:pt x="12" y="0"/>
                  </a:lnTo>
                  <a:lnTo>
                    <a:pt x="120" y="108"/>
                  </a:lnTo>
                  <a:lnTo>
                    <a:pt x="120" y="291"/>
                  </a:lnTo>
                  <a:close/>
                </a:path>
              </a:pathLst>
            </a:custGeom>
            <a:gradFill>
              <a:gsLst>
                <a:gs pos="0">
                  <a:schemeClr val="lt2"/>
                </a:gs>
                <a:gs pos="100000">
                  <a:srgbClr val="63BE5D"/>
                </a:gs>
              </a:gsLst>
              <a:lin ang="5400000" scaled="0"/>
            </a:gradFill>
            <a:ln>
              <a:noFill/>
            </a:ln>
          </p:spPr>
        </p:sp>
        <p:sp>
          <p:nvSpPr>
            <p:cNvPr id="694" name="Google Shape;694;p31"/>
            <p:cNvSpPr/>
            <p:nvPr/>
          </p:nvSpPr>
          <p:spPr>
            <a:xfrm>
              <a:off x="1014413" y="1801813"/>
              <a:ext cx="214313" cy="755650"/>
            </a:xfrm>
            <a:custGeom>
              <a:rect b="b" l="l" r="r" t="t"/>
              <a:pathLst>
                <a:path extrusionOk="0" h="476" w="135">
                  <a:moveTo>
                    <a:pt x="12" y="476"/>
                  </a:moveTo>
                  <a:lnTo>
                    <a:pt x="0" y="476"/>
                  </a:lnTo>
                  <a:lnTo>
                    <a:pt x="0" y="128"/>
                  </a:lnTo>
                  <a:lnTo>
                    <a:pt x="126" y="0"/>
                  </a:lnTo>
                  <a:lnTo>
                    <a:pt x="135" y="9"/>
                  </a:lnTo>
                  <a:lnTo>
                    <a:pt x="12" y="131"/>
                  </a:lnTo>
                  <a:lnTo>
                    <a:pt x="12" y="476"/>
                  </a:lnTo>
                  <a:close/>
                </a:path>
              </a:pathLst>
            </a:custGeom>
            <a:gradFill>
              <a:gsLst>
                <a:gs pos="0">
                  <a:schemeClr val="lt2"/>
                </a:gs>
                <a:gs pos="100000">
                  <a:srgbClr val="63BE5D"/>
                </a:gs>
              </a:gsLst>
              <a:lin ang="5400000" scaled="0"/>
            </a:gradFill>
            <a:ln>
              <a:noFill/>
            </a:ln>
          </p:spPr>
        </p:sp>
        <p:sp>
          <p:nvSpPr>
            <p:cNvPr id="695" name="Google Shape;695;p31"/>
            <p:cNvSpPr/>
            <p:nvPr/>
          </p:nvSpPr>
          <p:spPr>
            <a:xfrm>
              <a:off x="938213" y="2547938"/>
              <a:ext cx="166688" cy="160338"/>
            </a:xfrm>
            <a:custGeom>
              <a:rect b="b" l="l" r="r" t="t"/>
              <a:pathLst>
                <a:path extrusionOk="0" h="34" w="35">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31"/>
            <p:cNvSpPr/>
            <p:nvPr/>
          </p:nvSpPr>
          <p:spPr>
            <a:xfrm>
              <a:off x="595313" y="4763"/>
              <a:ext cx="638175" cy="4025900"/>
            </a:xfrm>
            <a:custGeom>
              <a:rect b="b" l="l" r="r" t="t"/>
              <a:pathLst>
                <a:path extrusionOk="0" h="2536" w="402">
                  <a:moveTo>
                    <a:pt x="402" y="2536"/>
                  </a:moveTo>
                  <a:lnTo>
                    <a:pt x="387" y="2536"/>
                  </a:lnTo>
                  <a:lnTo>
                    <a:pt x="387" y="2311"/>
                  </a:lnTo>
                  <a:lnTo>
                    <a:pt x="0" y="1925"/>
                  </a:lnTo>
                  <a:lnTo>
                    <a:pt x="0" y="0"/>
                  </a:lnTo>
                  <a:lnTo>
                    <a:pt x="15" y="0"/>
                  </a:lnTo>
                  <a:lnTo>
                    <a:pt x="15" y="1916"/>
                  </a:lnTo>
                  <a:lnTo>
                    <a:pt x="402" y="2302"/>
                  </a:lnTo>
                  <a:lnTo>
                    <a:pt x="402" y="2536"/>
                  </a:lnTo>
                  <a:close/>
                </a:path>
              </a:pathLst>
            </a:custGeom>
            <a:gradFill>
              <a:gsLst>
                <a:gs pos="0">
                  <a:schemeClr val="lt2"/>
                </a:gs>
                <a:gs pos="100000">
                  <a:srgbClr val="63BE5D"/>
                </a:gs>
              </a:gsLst>
              <a:lin ang="5400000" scaled="0"/>
            </a:gradFill>
            <a:ln>
              <a:noFill/>
            </a:ln>
          </p:spPr>
        </p:sp>
        <p:sp>
          <p:nvSpPr>
            <p:cNvPr id="697" name="Google Shape;697;p31"/>
            <p:cNvSpPr/>
            <p:nvPr/>
          </p:nvSpPr>
          <p:spPr>
            <a:xfrm>
              <a:off x="1223963" y="1382713"/>
              <a:ext cx="142875" cy="476250"/>
            </a:xfrm>
            <a:custGeom>
              <a:rect b="b" l="l" r="r" t="t"/>
              <a:pathLst>
                <a:path extrusionOk="0" h="300" w="90">
                  <a:moveTo>
                    <a:pt x="90" y="300"/>
                  </a:moveTo>
                  <a:lnTo>
                    <a:pt x="78" y="300"/>
                  </a:lnTo>
                  <a:lnTo>
                    <a:pt x="78" y="84"/>
                  </a:lnTo>
                  <a:lnTo>
                    <a:pt x="0" y="9"/>
                  </a:lnTo>
                  <a:lnTo>
                    <a:pt x="9" y="0"/>
                  </a:lnTo>
                  <a:lnTo>
                    <a:pt x="90" y="81"/>
                  </a:lnTo>
                  <a:lnTo>
                    <a:pt x="90" y="300"/>
                  </a:lnTo>
                  <a:close/>
                </a:path>
              </a:pathLst>
            </a:custGeom>
            <a:gradFill>
              <a:gsLst>
                <a:gs pos="0">
                  <a:schemeClr val="lt2"/>
                </a:gs>
                <a:gs pos="100000">
                  <a:srgbClr val="63BE5D"/>
                </a:gs>
              </a:gsLst>
              <a:lin ang="5400000" scaled="0"/>
            </a:gradFill>
            <a:ln>
              <a:noFill/>
            </a:ln>
          </p:spPr>
        </p:sp>
        <p:sp>
          <p:nvSpPr>
            <p:cNvPr id="698" name="Google Shape;698;p31"/>
            <p:cNvSpPr/>
            <p:nvPr/>
          </p:nvSpPr>
          <p:spPr>
            <a:xfrm>
              <a:off x="1300163" y="1849438"/>
              <a:ext cx="109538" cy="107950"/>
            </a:xfrm>
            <a:custGeom>
              <a:rect b="b" l="l" r="r" t="t"/>
              <a:pathLst>
                <a:path extrusionOk="0" h="23" w="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31"/>
            <p:cNvSpPr/>
            <p:nvPr/>
          </p:nvSpPr>
          <p:spPr>
            <a:xfrm>
              <a:off x="280988" y="3417888"/>
              <a:ext cx="142875" cy="474663"/>
            </a:xfrm>
            <a:custGeom>
              <a:rect b="b" l="l" r="r" t="t"/>
              <a:pathLst>
                <a:path extrusionOk="0" h="299" w="90">
                  <a:moveTo>
                    <a:pt x="12" y="299"/>
                  </a:moveTo>
                  <a:lnTo>
                    <a:pt x="0" y="299"/>
                  </a:lnTo>
                  <a:lnTo>
                    <a:pt x="0" y="80"/>
                  </a:lnTo>
                  <a:lnTo>
                    <a:pt x="81" y="0"/>
                  </a:lnTo>
                  <a:lnTo>
                    <a:pt x="90" y="8"/>
                  </a:lnTo>
                  <a:lnTo>
                    <a:pt x="12" y="83"/>
                  </a:lnTo>
                  <a:lnTo>
                    <a:pt x="12" y="299"/>
                  </a:lnTo>
                  <a:close/>
                </a:path>
              </a:pathLst>
            </a:custGeom>
            <a:gradFill>
              <a:gsLst>
                <a:gs pos="0">
                  <a:schemeClr val="lt2"/>
                </a:gs>
                <a:gs pos="100000">
                  <a:srgbClr val="63BE5D"/>
                </a:gs>
              </a:gsLst>
              <a:lin ang="5400000" scaled="0"/>
            </a:gradFill>
            <a:ln>
              <a:noFill/>
            </a:ln>
          </p:spPr>
        </p:sp>
        <p:sp>
          <p:nvSpPr>
            <p:cNvPr id="700" name="Google Shape;700;p31"/>
            <p:cNvSpPr/>
            <p:nvPr/>
          </p:nvSpPr>
          <p:spPr>
            <a:xfrm>
              <a:off x="238125" y="3883025"/>
              <a:ext cx="109538" cy="109538"/>
            </a:xfrm>
            <a:custGeom>
              <a:rect b="b" l="l" r="r" t="t"/>
              <a:pathLst>
                <a:path extrusionOk="0" h="23" w="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31"/>
            <p:cNvSpPr/>
            <p:nvPr/>
          </p:nvSpPr>
          <p:spPr>
            <a:xfrm>
              <a:off x="4763" y="2166938"/>
              <a:ext cx="114300" cy="452438"/>
            </a:xfrm>
            <a:custGeom>
              <a:rect b="b" l="l" r="r" t="t"/>
              <a:pathLst>
                <a:path extrusionOk="0" h="285" w="72">
                  <a:moveTo>
                    <a:pt x="6" y="285"/>
                  </a:moveTo>
                  <a:lnTo>
                    <a:pt x="0" y="276"/>
                  </a:lnTo>
                  <a:lnTo>
                    <a:pt x="60" y="216"/>
                  </a:lnTo>
                  <a:lnTo>
                    <a:pt x="60" y="0"/>
                  </a:lnTo>
                  <a:lnTo>
                    <a:pt x="72" y="0"/>
                  </a:lnTo>
                  <a:lnTo>
                    <a:pt x="72" y="222"/>
                  </a:lnTo>
                  <a:lnTo>
                    <a:pt x="6" y="285"/>
                  </a:lnTo>
                  <a:close/>
                </a:path>
              </a:pathLst>
            </a:custGeom>
            <a:gradFill>
              <a:gsLst>
                <a:gs pos="0">
                  <a:schemeClr val="lt2"/>
                </a:gs>
                <a:gs pos="100000">
                  <a:srgbClr val="63BE5D"/>
                </a:gs>
              </a:gsLst>
              <a:lin ang="5400000" scaled="0"/>
            </a:gradFill>
            <a:ln>
              <a:noFill/>
            </a:ln>
          </p:spPr>
        </p:sp>
        <p:sp>
          <p:nvSpPr>
            <p:cNvPr id="702" name="Google Shape;702;p31"/>
            <p:cNvSpPr/>
            <p:nvPr/>
          </p:nvSpPr>
          <p:spPr>
            <a:xfrm>
              <a:off x="52388" y="2066925"/>
              <a:ext cx="109538" cy="109538"/>
            </a:xfrm>
            <a:custGeom>
              <a:rect b="b" l="l" r="r" t="t"/>
              <a:pathLst>
                <a:path extrusionOk="0" h="23" w="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 name="Google Shape;703;p31"/>
            <p:cNvSpPr/>
            <p:nvPr/>
          </p:nvSpPr>
          <p:spPr>
            <a:xfrm>
              <a:off x="1228725" y="4662488"/>
              <a:ext cx="23813" cy="2181225"/>
            </a:xfrm>
            <a:prstGeom prst="rect">
              <a:avLst/>
            </a:pr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31"/>
            <p:cNvSpPr/>
            <p:nvPr/>
          </p:nvSpPr>
          <p:spPr>
            <a:xfrm>
              <a:off x="1319213" y="5041900"/>
              <a:ext cx="371475" cy="1801813"/>
            </a:xfrm>
            <a:custGeom>
              <a:rect b="b" l="l" r="r" t="t"/>
              <a:pathLst>
                <a:path extrusionOk="0" h="1135" w="234">
                  <a:moveTo>
                    <a:pt x="15" y="1135"/>
                  </a:moveTo>
                  <a:lnTo>
                    <a:pt x="0" y="1135"/>
                  </a:lnTo>
                  <a:lnTo>
                    <a:pt x="0" y="515"/>
                  </a:lnTo>
                  <a:lnTo>
                    <a:pt x="0" y="512"/>
                  </a:lnTo>
                  <a:lnTo>
                    <a:pt x="219" y="0"/>
                  </a:lnTo>
                  <a:lnTo>
                    <a:pt x="234" y="6"/>
                  </a:lnTo>
                  <a:lnTo>
                    <a:pt x="15" y="518"/>
                  </a:lnTo>
                  <a:lnTo>
                    <a:pt x="15" y="1135"/>
                  </a:lnTo>
                  <a:close/>
                </a:path>
              </a:pathLst>
            </a:custGeom>
            <a:gradFill>
              <a:gsLst>
                <a:gs pos="0">
                  <a:schemeClr val="lt2"/>
                </a:gs>
                <a:gs pos="100000">
                  <a:srgbClr val="63BE5D"/>
                </a:gs>
              </a:gsLst>
              <a:lin ang="5400000" scaled="0"/>
            </a:gradFill>
            <a:ln>
              <a:noFill/>
            </a:ln>
          </p:spPr>
        </p:sp>
        <p:sp>
          <p:nvSpPr>
            <p:cNvPr id="705" name="Google Shape;705;p31"/>
            <p:cNvSpPr/>
            <p:nvPr/>
          </p:nvSpPr>
          <p:spPr>
            <a:xfrm>
              <a:off x="1147763" y="44815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p31"/>
            <p:cNvSpPr/>
            <p:nvPr/>
          </p:nvSpPr>
          <p:spPr>
            <a:xfrm>
              <a:off x="819150" y="3983038"/>
              <a:ext cx="347663" cy="2860675"/>
            </a:xfrm>
            <a:custGeom>
              <a:rect b="b" l="l" r="r" t="t"/>
              <a:pathLst>
                <a:path extrusionOk="0" h="1802" w="219">
                  <a:moveTo>
                    <a:pt x="219" y="1802"/>
                  </a:moveTo>
                  <a:lnTo>
                    <a:pt x="201" y="1802"/>
                  </a:lnTo>
                  <a:lnTo>
                    <a:pt x="201" y="1185"/>
                  </a:lnTo>
                  <a:lnTo>
                    <a:pt x="0" y="3"/>
                  </a:lnTo>
                  <a:lnTo>
                    <a:pt x="15" y="0"/>
                  </a:lnTo>
                  <a:lnTo>
                    <a:pt x="219" y="1185"/>
                  </a:lnTo>
                  <a:lnTo>
                    <a:pt x="219" y="1802"/>
                  </a:lnTo>
                  <a:close/>
                </a:path>
              </a:pathLst>
            </a:custGeom>
            <a:gradFill>
              <a:gsLst>
                <a:gs pos="0">
                  <a:schemeClr val="lt2"/>
                </a:gs>
                <a:gs pos="100000">
                  <a:srgbClr val="63BE5D"/>
                </a:gs>
              </a:gsLst>
              <a:lin ang="5400000" scaled="0"/>
            </a:gradFill>
            <a:ln>
              <a:noFill/>
            </a:ln>
          </p:spPr>
        </p:sp>
        <p:sp>
          <p:nvSpPr>
            <p:cNvPr id="707" name="Google Shape;707;p31"/>
            <p:cNvSpPr/>
            <p:nvPr/>
          </p:nvSpPr>
          <p:spPr>
            <a:xfrm>
              <a:off x="728663" y="3806825"/>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31"/>
            <p:cNvSpPr/>
            <p:nvPr/>
          </p:nvSpPr>
          <p:spPr>
            <a:xfrm>
              <a:off x="1624013" y="486727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31"/>
            <p:cNvSpPr/>
            <p:nvPr/>
          </p:nvSpPr>
          <p:spPr>
            <a:xfrm>
              <a:off x="1404938" y="5422900"/>
              <a:ext cx="371475" cy="1425575"/>
            </a:xfrm>
            <a:custGeom>
              <a:rect b="b" l="l" r="r" t="t"/>
              <a:pathLst>
                <a:path extrusionOk="0" h="898" w="234">
                  <a:moveTo>
                    <a:pt x="18" y="898"/>
                  </a:moveTo>
                  <a:lnTo>
                    <a:pt x="0" y="898"/>
                  </a:lnTo>
                  <a:lnTo>
                    <a:pt x="0" y="515"/>
                  </a:lnTo>
                  <a:lnTo>
                    <a:pt x="0" y="512"/>
                  </a:lnTo>
                  <a:lnTo>
                    <a:pt x="222" y="0"/>
                  </a:lnTo>
                  <a:lnTo>
                    <a:pt x="234" y="6"/>
                  </a:lnTo>
                  <a:lnTo>
                    <a:pt x="18" y="518"/>
                  </a:lnTo>
                  <a:lnTo>
                    <a:pt x="18" y="898"/>
                  </a:lnTo>
                  <a:close/>
                </a:path>
              </a:pathLst>
            </a:custGeom>
            <a:gradFill>
              <a:gsLst>
                <a:gs pos="0">
                  <a:schemeClr val="lt2"/>
                </a:gs>
                <a:gs pos="100000">
                  <a:srgbClr val="63BE5D"/>
                </a:gs>
              </a:gsLst>
              <a:lin ang="5400000" scaled="0"/>
            </a:gradFill>
            <a:ln>
              <a:noFill/>
            </a:ln>
          </p:spPr>
        </p:sp>
        <p:sp>
          <p:nvSpPr>
            <p:cNvPr id="710" name="Google Shape;710;p31"/>
            <p:cNvSpPr/>
            <p:nvPr/>
          </p:nvSpPr>
          <p:spPr>
            <a:xfrm>
              <a:off x="1666875" y="5945188"/>
              <a:ext cx="152400" cy="912813"/>
            </a:xfrm>
            <a:custGeom>
              <a:rect b="b" l="l" r="r" t="t"/>
              <a:pathLst>
                <a:path extrusionOk="0" h="575" w="96">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63BE5D"/>
                </a:gs>
              </a:gsLst>
              <a:lin ang="5400000" scaled="0"/>
            </a:gradFill>
            <a:ln>
              <a:noFill/>
            </a:ln>
          </p:spPr>
        </p:sp>
        <p:sp>
          <p:nvSpPr>
            <p:cNvPr id="711" name="Google Shape;711;p31"/>
            <p:cNvSpPr/>
            <p:nvPr/>
          </p:nvSpPr>
          <p:spPr>
            <a:xfrm>
              <a:off x="1709738" y="52466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31"/>
            <p:cNvSpPr/>
            <p:nvPr/>
          </p:nvSpPr>
          <p:spPr>
            <a:xfrm>
              <a:off x="1709738" y="57642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31"/>
            <p:cNvSpPr/>
            <p:nvPr/>
          </p:nvSpPr>
          <p:spPr>
            <a:xfrm>
              <a:off x="1766888" y="6330950"/>
              <a:ext cx="419100" cy="527050"/>
            </a:xfrm>
            <a:custGeom>
              <a:rect b="b" l="l" r="r" t="t"/>
              <a:pathLst>
                <a:path extrusionOk="0" h="332" w="264">
                  <a:moveTo>
                    <a:pt x="12" y="332"/>
                  </a:moveTo>
                  <a:lnTo>
                    <a:pt x="0" y="326"/>
                  </a:lnTo>
                  <a:lnTo>
                    <a:pt x="45" y="206"/>
                  </a:lnTo>
                  <a:lnTo>
                    <a:pt x="255" y="0"/>
                  </a:lnTo>
                  <a:lnTo>
                    <a:pt x="264" y="12"/>
                  </a:lnTo>
                  <a:lnTo>
                    <a:pt x="60" y="215"/>
                  </a:lnTo>
                  <a:lnTo>
                    <a:pt x="12" y="332"/>
                  </a:lnTo>
                  <a:close/>
                </a:path>
              </a:pathLst>
            </a:custGeom>
            <a:gradFill>
              <a:gsLst>
                <a:gs pos="0">
                  <a:schemeClr val="lt2"/>
                </a:gs>
                <a:gs pos="100000">
                  <a:srgbClr val="63BE5D"/>
                </a:gs>
              </a:gsLst>
              <a:lin ang="5400000" scaled="0"/>
            </a:gradFill>
            <a:ln>
              <a:noFill/>
            </a:ln>
          </p:spPr>
        </p:sp>
        <p:sp>
          <p:nvSpPr>
            <p:cNvPr id="714" name="Google Shape;714;p31"/>
            <p:cNvSpPr/>
            <p:nvPr/>
          </p:nvSpPr>
          <p:spPr>
            <a:xfrm>
              <a:off x="2147888" y="6221413"/>
              <a:ext cx="157163" cy="147638"/>
            </a:xfrm>
            <a:custGeom>
              <a:rect b="b" l="l" r="r" t="t"/>
              <a:pathLst>
                <a:path extrusionOk="0" h="31" w="33">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31"/>
            <p:cNvSpPr/>
            <p:nvPr/>
          </p:nvSpPr>
          <p:spPr>
            <a:xfrm>
              <a:off x="504825" y="9525"/>
              <a:ext cx="233363" cy="5103813"/>
            </a:xfrm>
            <a:custGeom>
              <a:rect b="b" l="l" r="r" t="t"/>
              <a:pathLst>
                <a:path extrusionOk="0" h="3215" w="147">
                  <a:moveTo>
                    <a:pt x="132" y="3215"/>
                  </a:moveTo>
                  <a:lnTo>
                    <a:pt x="129" y="2754"/>
                  </a:lnTo>
                  <a:lnTo>
                    <a:pt x="0" y="1901"/>
                  </a:lnTo>
                  <a:lnTo>
                    <a:pt x="0" y="0"/>
                  </a:lnTo>
                  <a:lnTo>
                    <a:pt x="15" y="0"/>
                  </a:lnTo>
                  <a:lnTo>
                    <a:pt x="15" y="1898"/>
                  </a:lnTo>
                  <a:lnTo>
                    <a:pt x="144" y="2754"/>
                  </a:lnTo>
                  <a:lnTo>
                    <a:pt x="147" y="3215"/>
                  </a:lnTo>
                  <a:lnTo>
                    <a:pt x="132" y="3215"/>
                  </a:lnTo>
                  <a:close/>
                </a:path>
              </a:pathLst>
            </a:custGeom>
            <a:gradFill>
              <a:gsLst>
                <a:gs pos="0">
                  <a:schemeClr val="lt2"/>
                </a:gs>
                <a:gs pos="100000">
                  <a:srgbClr val="63BE5D"/>
                </a:gs>
              </a:gsLst>
              <a:lin ang="5400000" scaled="0"/>
            </a:gradFill>
            <a:ln>
              <a:noFill/>
            </a:ln>
          </p:spPr>
        </p:sp>
        <p:sp>
          <p:nvSpPr>
            <p:cNvPr id="716" name="Google Shape;716;p31"/>
            <p:cNvSpPr/>
            <p:nvPr/>
          </p:nvSpPr>
          <p:spPr>
            <a:xfrm>
              <a:off x="633413" y="5103813"/>
              <a:ext cx="185738" cy="185738"/>
            </a:xfrm>
            <a:custGeom>
              <a:rect b="b" l="l" r="r" t="t"/>
              <a:pathLst>
                <a:path extrusionOk="0" h="39" w="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17" name="Google Shape;717;p31"/>
          <p:cNvGrpSpPr/>
          <p:nvPr/>
        </p:nvGrpSpPr>
        <p:grpSpPr>
          <a:xfrm>
            <a:off x="0" y="-1"/>
            <a:ext cx="12192003" cy="6858001"/>
            <a:chOff x="0" y="-1"/>
            <a:chExt cx="12192003" cy="6858001"/>
          </a:xfrm>
        </p:grpSpPr>
        <p:sp>
          <p:nvSpPr>
            <p:cNvPr id="718" name="Google Shape;718;p31"/>
            <p:cNvSpPr/>
            <p:nvPr/>
          </p:nvSpPr>
          <p:spPr>
            <a:xfrm>
              <a:off x="1" y="-1"/>
              <a:ext cx="12192000" cy="6858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wentieth Century"/>
                <a:ea typeface="Twentieth Century"/>
                <a:cs typeface="Twentieth Century"/>
                <a:sym typeface="Twentieth Century"/>
              </a:endParaRPr>
            </a:p>
          </p:txBody>
        </p:sp>
        <p:pic>
          <p:nvPicPr>
            <p:cNvPr id="719" name="Google Shape;719;p31"/>
            <p:cNvPicPr preferRelativeResize="0"/>
            <p:nvPr/>
          </p:nvPicPr>
          <p:blipFill rotWithShape="1">
            <a:blip r:embed="rId4">
              <a:alphaModFix amt="30000"/>
            </a:blip>
            <a:srcRect b="0" l="0" r="0" t="0"/>
            <a:stretch/>
          </p:blipFill>
          <p:spPr>
            <a:xfrm>
              <a:off x="0" y="-1"/>
              <a:ext cx="12192003" cy="6858001"/>
            </a:xfrm>
            <a:prstGeom prst="rect">
              <a:avLst/>
            </a:prstGeom>
            <a:noFill/>
            <a:ln>
              <a:noFill/>
            </a:ln>
          </p:spPr>
        </p:pic>
      </p:grpSp>
      <p:sp>
        <p:nvSpPr>
          <p:cNvPr id="720" name="Google Shape;720;p31"/>
          <p:cNvSpPr txBox="1"/>
          <p:nvPr>
            <p:ph type="title"/>
          </p:nvPr>
        </p:nvSpPr>
        <p:spPr>
          <a:xfrm>
            <a:off x="7824688" y="417129"/>
            <a:ext cx="3246300" cy="30930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Twentieth Century"/>
              <a:buNone/>
            </a:pPr>
            <a:r>
              <a:rPr lang="en-US" sz="4100">
                <a:latin typeface="Times New Roman"/>
                <a:ea typeface="Times New Roman"/>
                <a:cs typeface="Times New Roman"/>
                <a:sym typeface="Times New Roman"/>
              </a:rPr>
              <a:t>Incorporating </a:t>
            </a:r>
            <a:r>
              <a:rPr lang="en-US" sz="4100">
                <a:latin typeface="Times New Roman"/>
                <a:ea typeface="Times New Roman"/>
                <a:cs typeface="Times New Roman"/>
                <a:sym typeface="Times New Roman"/>
              </a:rPr>
              <a:t>FOOD FOREST principles from the beginning…</a:t>
            </a:r>
            <a:endParaRPr>
              <a:latin typeface="Times New Roman"/>
              <a:ea typeface="Times New Roman"/>
              <a:cs typeface="Times New Roman"/>
              <a:sym typeface="Times New Roman"/>
            </a:endParaRPr>
          </a:p>
        </p:txBody>
      </p:sp>
      <p:pic>
        <p:nvPicPr>
          <p:cNvPr descr="A close up of a plant&#10;&#10;Description automatically generated" id="721" name="Google Shape;721;p31"/>
          <p:cNvPicPr preferRelativeResize="0"/>
          <p:nvPr/>
        </p:nvPicPr>
        <p:blipFill rotWithShape="1">
          <a:blip r:embed="rId5">
            <a:alphaModFix/>
          </a:blip>
          <a:srcRect b="0" l="598" r="1033" t="0"/>
          <a:stretch/>
        </p:blipFill>
        <p:spPr>
          <a:xfrm>
            <a:off x="-27747" y="-98140"/>
            <a:ext cx="7558541" cy="6857990"/>
          </a:xfrm>
          <a:prstGeom prst="rect">
            <a:avLst/>
          </a:prstGeom>
          <a:noFill/>
          <a:ln>
            <a:noFill/>
          </a:ln>
        </p:spPr>
      </p:pic>
      <p:grpSp>
        <p:nvGrpSpPr>
          <p:cNvPr id="722" name="Google Shape;722;p31"/>
          <p:cNvGrpSpPr/>
          <p:nvPr/>
        </p:nvGrpSpPr>
        <p:grpSpPr>
          <a:xfrm>
            <a:off x="0" y="0"/>
            <a:ext cx="2305051" cy="6858001"/>
            <a:chOff x="0" y="0"/>
            <a:chExt cx="2305051" cy="6858001"/>
          </a:xfrm>
        </p:grpSpPr>
        <p:sp>
          <p:nvSpPr>
            <p:cNvPr id="723" name="Google Shape;723;p31"/>
            <p:cNvSpPr/>
            <p:nvPr/>
          </p:nvSpPr>
          <p:spPr>
            <a:xfrm>
              <a:off x="1209675" y="4763"/>
              <a:ext cx="23813" cy="2181225"/>
            </a:xfrm>
            <a:prstGeom prst="rect">
              <a:avLst/>
            </a:pr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p31"/>
            <p:cNvSpPr/>
            <p:nvPr/>
          </p:nvSpPr>
          <p:spPr>
            <a:xfrm>
              <a:off x="1128713" y="217646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31"/>
            <p:cNvSpPr/>
            <p:nvPr/>
          </p:nvSpPr>
          <p:spPr>
            <a:xfrm>
              <a:off x="1123950" y="4021138"/>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p31"/>
            <p:cNvSpPr/>
            <p:nvPr/>
          </p:nvSpPr>
          <p:spPr>
            <a:xfrm>
              <a:off x="414338" y="9525"/>
              <a:ext cx="28575" cy="4481513"/>
            </a:xfrm>
            <a:prstGeom prst="rect">
              <a:avLst/>
            </a:pr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31"/>
            <p:cNvSpPr/>
            <p:nvPr/>
          </p:nvSpPr>
          <p:spPr>
            <a:xfrm>
              <a:off x="333375" y="44815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31"/>
            <p:cNvSpPr/>
            <p:nvPr/>
          </p:nvSpPr>
          <p:spPr>
            <a:xfrm>
              <a:off x="190500" y="9525"/>
              <a:ext cx="152400" cy="908050"/>
            </a:xfrm>
            <a:custGeom>
              <a:rect b="b" l="l" r="r" t="t"/>
              <a:pathLst>
                <a:path extrusionOk="0" h="572" w="96">
                  <a:moveTo>
                    <a:pt x="15" y="572"/>
                  </a:moveTo>
                  <a:lnTo>
                    <a:pt x="0" y="566"/>
                  </a:lnTo>
                  <a:lnTo>
                    <a:pt x="81" y="380"/>
                  </a:lnTo>
                  <a:lnTo>
                    <a:pt x="81" y="0"/>
                  </a:lnTo>
                  <a:lnTo>
                    <a:pt x="96" y="0"/>
                  </a:lnTo>
                  <a:lnTo>
                    <a:pt x="96" y="383"/>
                  </a:lnTo>
                  <a:lnTo>
                    <a:pt x="15" y="572"/>
                  </a:lnTo>
                  <a:close/>
                </a:path>
              </a:pathLst>
            </a:custGeom>
            <a:solidFill>
              <a:schemeClr val="lt1">
                <a:alpha val="69411"/>
              </a:schemeClr>
            </a:solidFill>
            <a:ln>
              <a:noFill/>
            </a:ln>
          </p:spPr>
        </p:sp>
        <p:sp>
          <p:nvSpPr>
            <p:cNvPr id="729" name="Google Shape;729;p31"/>
            <p:cNvSpPr/>
            <p:nvPr/>
          </p:nvSpPr>
          <p:spPr>
            <a:xfrm>
              <a:off x="1290638" y="14288"/>
              <a:ext cx="376238" cy="1801813"/>
            </a:xfrm>
            <a:custGeom>
              <a:rect b="b" l="l" r="r" t="t"/>
              <a:pathLst>
                <a:path extrusionOk="0" h="1135" w="237">
                  <a:moveTo>
                    <a:pt x="222" y="1135"/>
                  </a:moveTo>
                  <a:lnTo>
                    <a:pt x="0" y="620"/>
                  </a:lnTo>
                  <a:lnTo>
                    <a:pt x="0" y="0"/>
                  </a:lnTo>
                  <a:lnTo>
                    <a:pt x="18" y="0"/>
                  </a:lnTo>
                  <a:lnTo>
                    <a:pt x="18" y="617"/>
                  </a:lnTo>
                  <a:lnTo>
                    <a:pt x="237" y="1129"/>
                  </a:lnTo>
                  <a:lnTo>
                    <a:pt x="222" y="1135"/>
                  </a:lnTo>
                  <a:close/>
                </a:path>
              </a:pathLst>
            </a:custGeom>
            <a:solidFill>
              <a:schemeClr val="lt1">
                <a:alpha val="69411"/>
              </a:schemeClr>
            </a:solidFill>
            <a:ln>
              <a:noFill/>
            </a:ln>
          </p:spPr>
        </p:sp>
        <p:sp>
          <p:nvSpPr>
            <p:cNvPr id="730" name="Google Shape;730;p31"/>
            <p:cNvSpPr/>
            <p:nvPr/>
          </p:nvSpPr>
          <p:spPr>
            <a:xfrm>
              <a:off x="1600200" y="1801813"/>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31"/>
            <p:cNvSpPr/>
            <p:nvPr/>
          </p:nvSpPr>
          <p:spPr>
            <a:xfrm>
              <a:off x="1381125" y="9525"/>
              <a:ext cx="371475" cy="1425575"/>
            </a:xfrm>
            <a:custGeom>
              <a:rect b="b" l="l" r="r" t="t"/>
              <a:pathLst>
                <a:path extrusionOk="0" h="898" w="234">
                  <a:moveTo>
                    <a:pt x="219" y="898"/>
                  </a:moveTo>
                  <a:lnTo>
                    <a:pt x="0" y="383"/>
                  </a:lnTo>
                  <a:lnTo>
                    <a:pt x="0" y="0"/>
                  </a:lnTo>
                  <a:lnTo>
                    <a:pt x="15" y="0"/>
                  </a:lnTo>
                  <a:lnTo>
                    <a:pt x="15" y="380"/>
                  </a:lnTo>
                  <a:lnTo>
                    <a:pt x="234" y="892"/>
                  </a:lnTo>
                  <a:lnTo>
                    <a:pt x="219" y="898"/>
                  </a:lnTo>
                  <a:close/>
                </a:path>
              </a:pathLst>
            </a:custGeom>
            <a:solidFill>
              <a:schemeClr val="lt1">
                <a:alpha val="69411"/>
              </a:schemeClr>
            </a:solidFill>
            <a:ln>
              <a:noFill/>
            </a:ln>
          </p:spPr>
        </p:sp>
        <p:sp>
          <p:nvSpPr>
            <p:cNvPr id="732" name="Google Shape;732;p31"/>
            <p:cNvSpPr/>
            <p:nvPr/>
          </p:nvSpPr>
          <p:spPr>
            <a:xfrm>
              <a:off x="1643063" y="0"/>
              <a:ext cx="152400" cy="912813"/>
            </a:xfrm>
            <a:custGeom>
              <a:rect b="b" l="l" r="r" t="t"/>
              <a:pathLst>
                <a:path extrusionOk="0" h="575" w="96">
                  <a:moveTo>
                    <a:pt x="96" y="575"/>
                  </a:moveTo>
                  <a:lnTo>
                    <a:pt x="78" y="575"/>
                  </a:lnTo>
                  <a:lnTo>
                    <a:pt x="78" y="192"/>
                  </a:lnTo>
                  <a:lnTo>
                    <a:pt x="0" y="6"/>
                  </a:lnTo>
                  <a:lnTo>
                    <a:pt x="15" y="0"/>
                  </a:lnTo>
                  <a:lnTo>
                    <a:pt x="96" y="189"/>
                  </a:lnTo>
                  <a:lnTo>
                    <a:pt x="96" y="575"/>
                  </a:lnTo>
                  <a:close/>
                </a:path>
              </a:pathLst>
            </a:custGeom>
            <a:solidFill>
              <a:schemeClr val="lt1">
                <a:alpha val="69411"/>
              </a:schemeClr>
            </a:solidFill>
            <a:ln>
              <a:noFill/>
            </a:ln>
          </p:spPr>
        </p:sp>
        <p:sp>
          <p:nvSpPr>
            <p:cNvPr id="733" name="Google Shape;733;p31"/>
            <p:cNvSpPr/>
            <p:nvPr/>
          </p:nvSpPr>
          <p:spPr>
            <a:xfrm>
              <a:off x="1685925" y="14208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 name="Google Shape;734;p31"/>
            <p:cNvSpPr/>
            <p:nvPr/>
          </p:nvSpPr>
          <p:spPr>
            <a:xfrm>
              <a:off x="1685925" y="9032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31"/>
            <p:cNvSpPr/>
            <p:nvPr/>
          </p:nvSpPr>
          <p:spPr>
            <a:xfrm>
              <a:off x="1743075" y="4763"/>
              <a:ext cx="419100" cy="522288"/>
            </a:xfrm>
            <a:custGeom>
              <a:rect b="b" l="l" r="r" t="t"/>
              <a:pathLst>
                <a:path extrusionOk="0" h="329" w="264">
                  <a:moveTo>
                    <a:pt x="252" y="329"/>
                  </a:moveTo>
                  <a:lnTo>
                    <a:pt x="45" y="120"/>
                  </a:lnTo>
                  <a:lnTo>
                    <a:pt x="0" y="6"/>
                  </a:lnTo>
                  <a:lnTo>
                    <a:pt x="15" y="0"/>
                  </a:lnTo>
                  <a:lnTo>
                    <a:pt x="60" y="111"/>
                  </a:lnTo>
                  <a:lnTo>
                    <a:pt x="264" y="317"/>
                  </a:lnTo>
                  <a:lnTo>
                    <a:pt x="252" y="329"/>
                  </a:lnTo>
                  <a:close/>
                </a:path>
              </a:pathLst>
            </a:custGeom>
            <a:solidFill>
              <a:schemeClr val="lt1">
                <a:alpha val="69411"/>
              </a:schemeClr>
            </a:solidFill>
            <a:ln>
              <a:noFill/>
            </a:ln>
          </p:spPr>
        </p:sp>
        <p:sp>
          <p:nvSpPr>
            <p:cNvPr id="736" name="Google Shape;736;p31"/>
            <p:cNvSpPr/>
            <p:nvPr/>
          </p:nvSpPr>
          <p:spPr>
            <a:xfrm>
              <a:off x="2119313" y="488950"/>
              <a:ext cx="161925" cy="147638"/>
            </a:xfrm>
            <a:custGeom>
              <a:rect b="b" l="l" r="r" t="t"/>
              <a:pathLst>
                <a:path extrusionOk="0" h="31" w="34">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 name="Google Shape;737;p31"/>
            <p:cNvSpPr/>
            <p:nvPr/>
          </p:nvSpPr>
          <p:spPr>
            <a:xfrm>
              <a:off x="952500" y="4763"/>
              <a:ext cx="152400" cy="908050"/>
            </a:xfrm>
            <a:custGeom>
              <a:rect b="b" l="l" r="r" t="t"/>
              <a:pathLst>
                <a:path extrusionOk="0" h="572" w="96">
                  <a:moveTo>
                    <a:pt x="15" y="572"/>
                  </a:moveTo>
                  <a:lnTo>
                    <a:pt x="0" y="572"/>
                  </a:lnTo>
                  <a:lnTo>
                    <a:pt x="0" y="189"/>
                  </a:lnTo>
                  <a:lnTo>
                    <a:pt x="81" y="0"/>
                  </a:lnTo>
                  <a:lnTo>
                    <a:pt x="96" y="6"/>
                  </a:lnTo>
                  <a:lnTo>
                    <a:pt x="15" y="192"/>
                  </a:lnTo>
                  <a:lnTo>
                    <a:pt x="15" y="572"/>
                  </a:lnTo>
                  <a:close/>
                </a:path>
              </a:pathLst>
            </a:custGeom>
            <a:solidFill>
              <a:schemeClr val="lt1">
                <a:alpha val="69411"/>
              </a:schemeClr>
            </a:solidFill>
            <a:ln>
              <a:noFill/>
            </a:ln>
          </p:spPr>
        </p:sp>
        <p:sp>
          <p:nvSpPr>
            <p:cNvPr id="738" name="Google Shape;738;p31"/>
            <p:cNvSpPr/>
            <p:nvPr/>
          </p:nvSpPr>
          <p:spPr>
            <a:xfrm>
              <a:off x="866775" y="9032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p31"/>
            <p:cNvSpPr/>
            <p:nvPr/>
          </p:nvSpPr>
          <p:spPr>
            <a:xfrm>
              <a:off x="890588" y="155416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p31"/>
            <p:cNvSpPr/>
            <p:nvPr/>
          </p:nvSpPr>
          <p:spPr>
            <a:xfrm>
              <a:off x="738188" y="5622925"/>
              <a:ext cx="338138" cy="1216025"/>
            </a:xfrm>
            <a:custGeom>
              <a:rect b="b" l="l" r="r" t="t"/>
              <a:pathLst>
                <a:path extrusionOk="0" h="766" w="213">
                  <a:moveTo>
                    <a:pt x="213" y="766"/>
                  </a:moveTo>
                  <a:lnTo>
                    <a:pt x="195" y="766"/>
                  </a:lnTo>
                  <a:lnTo>
                    <a:pt x="195" y="464"/>
                  </a:lnTo>
                  <a:lnTo>
                    <a:pt x="0" y="6"/>
                  </a:lnTo>
                  <a:lnTo>
                    <a:pt x="12" y="0"/>
                  </a:lnTo>
                  <a:lnTo>
                    <a:pt x="213" y="461"/>
                  </a:lnTo>
                  <a:lnTo>
                    <a:pt x="213" y="766"/>
                  </a:lnTo>
                  <a:close/>
                </a:path>
              </a:pathLst>
            </a:custGeom>
            <a:solidFill>
              <a:schemeClr val="lt1">
                <a:alpha val="69411"/>
              </a:schemeClr>
            </a:solidFill>
            <a:ln>
              <a:noFill/>
            </a:ln>
          </p:spPr>
        </p:sp>
        <p:sp>
          <p:nvSpPr>
            <p:cNvPr id="741" name="Google Shape;741;p31"/>
            <p:cNvSpPr/>
            <p:nvPr/>
          </p:nvSpPr>
          <p:spPr>
            <a:xfrm>
              <a:off x="647700" y="5480050"/>
              <a:ext cx="157163" cy="157163"/>
            </a:xfrm>
            <a:custGeom>
              <a:rect b="b" l="l" r="r" t="t"/>
              <a:pathLst>
                <a:path extrusionOk="0" h="33" w="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31"/>
            <p:cNvSpPr/>
            <p:nvPr/>
          </p:nvSpPr>
          <p:spPr>
            <a:xfrm>
              <a:off x="66675" y="903288"/>
              <a:ext cx="190500" cy="190500"/>
            </a:xfrm>
            <a:custGeom>
              <a:rect b="b" l="l" r="r" t="t"/>
              <a:pathLst>
                <a:path extrusionOk="0" h="40" w="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p31"/>
            <p:cNvSpPr/>
            <p:nvPr/>
          </p:nvSpPr>
          <p:spPr>
            <a:xfrm>
              <a:off x="0" y="3897313"/>
              <a:ext cx="133350" cy="266700"/>
            </a:xfrm>
            <a:custGeom>
              <a:rect b="b" l="l" r="r" t="t"/>
              <a:pathLst>
                <a:path extrusionOk="0" h="168" w="84">
                  <a:moveTo>
                    <a:pt x="69" y="168"/>
                  </a:moveTo>
                  <a:lnTo>
                    <a:pt x="0" y="6"/>
                  </a:lnTo>
                  <a:lnTo>
                    <a:pt x="12" y="0"/>
                  </a:lnTo>
                  <a:lnTo>
                    <a:pt x="84" y="162"/>
                  </a:lnTo>
                  <a:lnTo>
                    <a:pt x="69" y="168"/>
                  </a:lnTo>
                  <a:close/>
                </a:path>
              </a:pathLst>
            </a:custGeom>
            <a:solidFill>
              <a:schemeClr val="lt1">
                <a:alpha val="69411"/>
              </a:schemeClr>
            </a:solidFill>
            <a:ln>
              <a:noFill/>
            </a:ln>
          </p:spPr>
        </p:sp>
        <p:sp>
          <p:nvSpPr>
            <p:cNvPr id="744" name="Google Shape;744;p31"/>
            <p:cNvSpPr/>
            <p:nvPr/>
          </p:nvSpPr>
          <p:spPr>
            <a:xfrm>
              <a:off x="66675" y="414972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p31"/>
            <p:cNvSpPr/>
            <p:nvPr/>
          </p:nvSpPr>
          <p:spPr>
            <a:xfrm>
              <a:off x="0" y="1644650"/>
              <a:ext cx="133350" cy="269875"/>
            </a:xfrm>
            <a:custGeom>
              <a:rect b="b" l="l" r="r" t="t"/>
              <a:pathLst>
                <a:path extrusionOk="0" h="170" w="84">
                  <a:moveTo>
                    <a:pt x="12" y="170"/>
                  </a:moveTo>
                  <a:lnTo>
                    <a:pt x="0" y="164"/>
                  </a:lnTo>
                  <a:lnTo>
                    <a:pt x="69" y="0"/>
                  </a:lnTo>
                  <a:lnTo>
                    <a:pt x="84" y="6"/>
                  </a:lnTo>
                  <a:lnTo>
                    <a:pt x="12" y="170"/>
                  </a:lnTo>
                  <a:close/>
                </a:path>
              </a:pathLst>
            </a:custGeom>
            <a:solidFill>
              <a:schemeClr val="lt1">
                <a:alpha val="69411"/>
              </a:schemeClr>
            </a:solidFill>
            <a:ln>
              <a:noFill/>
            </a:ln>
          </p:spPr>
        </p:sp>
        <p:sp>
          <p:nvSpPr>
            <p:cNvPr id="746" name="Google Shape;746;p31"/>
            <p:cNvSpPr/>
            <p:nvPr/>
          </p:nvSpPr>
          <p:spPr>
            <a:xfrm>
              <a:off x="66675" y="146843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 name="Google Shape;747;p31"/>
            <p:cNvSpPr/>
            <p:nvPr/>
          </p:nvSpPr>
          <p:spPr>
            <a:xfrm>
              <a:off x="695325" y="4763"/>
              <a:ext cx="309563" cy="1558925"/>
            </a:xfrm>
            <a:custGeom>
              <a:rect b="b" l="l" r="r" t="t"/>
              <a:pathLst>
                <a:path extrusionOk="0" h="982" w="195">
                  <a:moveTo>
                    <a:pt x="195" y="982"/>
                  </a:moveTo>
                  <a:lnTo>
                    <a:pt x="177" y="982"/>
                  </a:lnTo>
                  <a:lnTo>
                    <a:pt x="177" y="805"/>
                  </a:lnTo>
                  <a:lnTo>
                    <a:pt x="0" y="629"/>
                  </a:lnTo>
                  <a:lnTo>
                    <a:pt x="0" y="0"/>
                  </a:lnTo>
                  <a:lnTo>
                    <a:pt x="18" y="0"/>
                  </a:lnTo>
                  <a:lnTo>
                    <a:pt x="18" y="623"/>
                  </a:lnTo>
                  <a:lnTo>
                    <a:pt x="195" y="796"/>
                  </a:lnTo>
                  <a:lnTo>
                    <a:pt x="195" y="982"/>
                  </a:lnTo>
                  <a:close/>
                </a:path>
              </a:pathLst>
            </a:custGeom>
            <a:solidFill>
              <a:schemeClr val="lt1">
                <a:alpha val="69411"/>
              </a:schemeClr>
            </a:solidFill>
            <a:ln>
              <a:noFill/>
            </a:ln>
          </p:spPr>
        </p:sp>
        <p:sp>
          <p:nvSpPr>
            <p:cNvPr id="748" name="Google Shape;748;p31"/>
            <p:cNvSpPr/>
            <p:nvPr/>
          </p:nvSpPr>
          <p:spPr>
            <a:xfrm>
              <a:off x="57150" y="4881563"/>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31"/>
            <p:cNvSpPr/>
            <p:nvPr/>
          </p:nvSpPr>
          <p:spPr>
            <a:xfrm>
              <a:off x="138113" y="5060950"/>
              <a:ext cx="304800" cy="1778000"/>
            </a:xfrm>
            <a:custGeom>
              <a:rect b="b" l="l" r="r" t="t"/>
              <a:pathLst>
                <a:path extrusionOk="0" h="1120" w="192">
                  <a:moveTo>
                    <a:pt x="192" y="1120"/>
                  </a:moveTo>
                  <a:lnTo>
                    <a:pt x="177" y="1120"/>
                  </a:lnTo>
                  <a:lnTo>
                    <a:pt x="177" y="360"/>
                  </a:lnTo>
                  <a:lnTo>
                    <a:pt x="0" y="183"/>
                  </a:lnTo>
                  <a:lnTo>
                    <a:pt x="0" y="0"/>
                  </a:lnTo>
                  <a:lnTo>
                    <a:pt x="15" y="0"/>
                  </a:lnTo>
                  <a:lnTo>
                    <a:pt x="15" y="177"/>
                  </a:lnTo>
                  <a:lnTo>
                    <a:pt x="192" y="354"/>
                  </a:lnTo>
                  <a:lnTo>
                    <a:pt x="192" y="1120"/>
                  </a:lnTo>
                  <a:close/>
                </a:path>
              </a:pathLst>
            </a:custGeom>
            <a:solidFill>
              <a:schemeClr val="lt1">
                <a:alpha val="69411"/>
              </a:schemeClr>
            </a:solidFill>
            <a:ln>
              <a:noFill/>
            </a:ln>
          </p:spPr>
        </p:sp>
        <p:sp>
          <p:nvSpPr>
            <p:cNvPr id="750" name="Google Shape;750;p31"/>
            <p:cNvSpPr/>
            <p:nvPr/>
          </p:nvSpPr>
          <p:spPr>
            <a:xfrm>
              <a:off x="561975" y="6430963"/>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31"/>
            <p:cNvSpPr/>
            <p:nvPr/>
          </p:nvSpPr>
          <p:spPr>
            <a:xfrm>
              <a:off x="642938" y="6610350"/>
              <a:ext cx="23813" cy="242888"/>
            </a:xfrm>
            <a:prstGeom prst="rect">
              <a:avLst/>
            </a:pr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31"/>
            <p:cNvSpPr/>
            <p:nvPr/>
          </p:nvSpPr>
          <p:spPr>
            <a:xfrm>
              <a:off x="76200" y="6430963"/>
              <a:ext cx="190500" cy="188913"/>
            </a:xfrm>
            <a:custGeom>
              <a:rect b="b" l="l" r="r" t="t"/>
              <a:pathLst>
                <a:path extrusionOk="0" h="40" w="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p31"/>
            <p:cNvSpPr/>
            <p:nvPr/>
          </p:nvSpPr>
          <p:spPr>
            <a:xfrm>
              <a:off x="0" y="5978525"/>
              <a:ext cx="190500" cy="461963"/>
            </a:xfrm>
            <a:custGeom>
              <a:rect b="b" l="l" r="r" t="t"/>
              <a:pathLst>
                <a:path extrusionOk="0" h="291" w="120">
                  <a:moveTo>
                    <a:pt x="120" y="291"/>
                  </a:moveTo>
                  <a:lnTo>
                    <a:pt x="105" y="291"/>
                  </a:lnTo>
                  <a:lnTo>
                    <a:pt x="105" y="114"/>
                  </a:lnTo>
                  <a:lnTo>
                    <a:pt x="0" y="9"/>
                  </a:lnTo>
                  <a:lnTo>
                    <a:pt x="12" y="0"/>
                  </a:lnTo>
                  <a:lnTo>
                    <a:pt x="120" y="108"/>
                  </a:lnTo>
                  <a:lnTo>
                    <a:pt x="120" y="291"/>
                  </a:lnTo>
                  <a:close/>
                </a:path>
              </a:pathLst>
            </a:custGeom>
            <a:solidFill>
              <a:schemeClr val="lt1">
                <a:alpha val="69411"/>
              </a:schemeClr>
            </a:solidFill>
            <a:ln>
              <a:noFill/>
            </a:ln>
          </p:spPr>
        </p:sp>
        <p:sp>
          <p:nvSpPr>
            <p:cNvPr id="754" name="Google Shape;754;p31"/>
            <p:cNvSpPr/>
            <p:nvPr/>
          </p:nvSpPr>
          <p:spPr>
            <a:xfrm>
              <a:off x="1014413" y="1801813"/>
              <a:ext cx="214313" cy="755650"/>
            </a:xfrm>
            <a:custGeom>
              <a:rect b="b" l="l" r="r" t="t"/>
              <a:pathLst>
                <a:path extrusionOk="0" h="476" w="135">
                  <a:moveTo>
                    <a:pt x="12" y="476"/>
                  </a:moveTo>
                  <a:lnTo>
                    <a:pt x="0" y="476"/>
                  </a:lnTo>
                  <a:lnTo>
                    <a:pt x="0" y="128"/>
                  </a:lnTo>
                  <a:lnTo>
                    <a:pt x="126" y="0"/>
                  </a:lnTo>
                  <a:lnTo>
                    <a:pt x="135" y="9"/>
                  </a:lnTo>
                  <a:lnTo>
                    <a:pt x="12" y="131"/>
                  </a:lnTo>
                  <a:lnTo>
                    <a:pt x="12" y="476"/>
                  </a:lnTo>
                  <a:close/>
                </a:path>
              </a:pathLst>
            </a:custGeom>
            <a:solidFill>
              <a:schemeClr val="lt1">
                <a:alpha val="69411"/>
              </a:schemeClr>
            </a:solidFill>
            <a:ln>
              <a:noFill/>
            </a:ln>
          </p:spPr>
        </p:sp>
        <p:sp>
          <p:nvSpPr>
            <p:cNvPr id="755" name="Google Shape;755;p31"/>
            <p:cNvSpPr/>
            <p:nvPr/>
          </p:nvSpPr>
          <p:spPr>
            <a:xfrm>
              <a:off x="938213" y="2547938"/>
              <a:ext cx="166688" cy="160338"/>
            </a:xfrm>
            <a:custGeom>
              <a:rect b="b" l="l" r="r" t="t"/>
              <a:pathLst>
                <a:path extrusionOk="0" h="34" w="35">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p31"/>
            <p:cNvSpPr/>
            <p:nvPr/>
          </p:nvSpPr>
          <p:spPr>
            <a:xfrm>
              <a:off x="595313" y="4763"/>
              <a:ext cx="638175" cy="4025900"/>
            </a:xfrm>
            <a:custGeom>
              <a:rect b="b" l="l" r="r" t="t"/>
              <a:pathLst>
                <a:path extrusionOk="0" h="2536" w="402">
                  <a:moveTo>
                    <a:pt x="402" y="2536"/>
                  </a:moveTo>
                  <a:lnTo>
                    <a:pt x="387" y="2536"/>
                  </a:lnTo>
                  <a:lnTo>
                    <a:pt x="387" y="2311"/>
                  </a:lnTo>
                  <a:lnTo>
                    <a:pt x="0" y="1925"/>
                  </a:lnTo>
                  <a:lnTo>
                    <a:pt x="0" y="0"/>
                  </a:lnTo>
                  <a:lnTo>
                    <a:pt x="15" y="0"/>
                  </a:lnTo>
                  <a:lnTo>
                    <a:pt x="15" y="1916"/>
                  </a:lnTo>
                  <a:lnTo>
                    <a:pt x="402" y="2302"/>
                  </a:lnTo>
                  <a:lnTo>
                    <a:pt x="402" y="2536"/>
                  </a:lnTo>
                  <a:close/>
                </a:path>
              </a:pathLst>
            </a:custGeom>
            <a:solidFill>
              <a:schemeClr val="lt1">
                <a:alpha val="69411"/>
              </a:schemeClr>
            </a:solidFill>
            <a:ln>
              <a:noFill/>
            </a:ln>
          </p:spPr>
        </p:sp>
        <p:sp>
          <p:nvSpPr>
            <p:cNvPr id="757" name="Google Shape;757;p31"/>
            <p:cNvSpPr/>
            <p:nvPr/>
          </p:nvSpPr>
          <p:spPr>
            <a:xfrm>
              <a:off x="1223963" y="1382713"/>
              <a:ext cx="142875" cy="476250"/>
            </a:xfrm>
            <a:custGeom>
              <a:rect b="b" l="l" r="r" t="t"/>
              <a:pathLst>
                <a:path extrusionOk="0" h="300" w="90">
                  <a:moveTo>
                    <a:pt x="90" y="300"/>
                  </a:moveTo>
                  <a:lnTo>
                    <a:pt x="78" y="300"/>
                  </a:lnTo>
                  <a:lnTo>
                    <a:pt x="78" y="84"/>
                  </a:lnTo>
                  <a:lnTo>
                    <a:pt x="0" y="9"/>
                  </a:lnTo>
                  <a:lnTo>
                    <a:pt x="9" y="0"/>
                  </a:lnTo>
                  <a:lnTo>
                    <a:pt x="90" y="81"/>
                  </a:lnTo>
                  <a:lnTo>
                    <a:pt x="90" y="300"/>
                  </a:lnTo>
                  <a:close/>
                </a:path>
              </a:pathLst>
            </a:custGeom>
            <a:solidFill>
              <a:schemeClr val="lt1">
                <a:alpha val="69411"/>
              </a:schemeClr>
            </a:solidFill>
            <a:ln>
              <a:noFill/>
            </a:ln>
          </p:spPr>
        </p:sp>
        <p:sp>
          <p:nvSpPr>
            <p:cNvPr id="758" name="Google Shape;758;p31"/>
            <p:cNvSpPr/>
            <p:nvPr/>
          </p:nvSpPr>
          <p:spPr>
            <a:xfrm>
              <a:off x="1300163" y="1849438"/>
              <a:ext cx="109538" cy="107950"/>
            </a:xfrm>
            <a:custGeom>
              <a:rect b="b" l="l" r="r" t="t"/>
              <a:pathLst>
                <a:path extrusionOk="0" h="23" w="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31"/>
            <p:cNvSpPr/>
            <p:nvPr/>
          </p:nvSpPr>
          <p:spPr>
            <a:xfrm>
              <a:off x="280988" y="3417888"/>
              <a:ext cx="142875" cy="474663"/>
            </a:xfrm>
            <a:custGeom>
              <a:rect b="b" l="l" r="r" t="t"/>
              <a:pathLst>
                <a:path extrusionOk="0" h="299" w="90">
                  <a:moveTo>
                    <a:pt x="12" y="299"/>
                  </a:moveTo>
                  <a:lnTo>
                    <a:pt x="0" y="299"/>
                  </a:lnTo>
                  <a:lnTo>
                    <a:pt x="0" y="80"/>
                  </a:lnTo>
                  <a:lnTo>
                    <a:pt x="81" y="0"/>
                  </a:lnTo>
                  <a:lnTo>
                    <a:pt x="90" y="8"/>
                  </a:lnTo>
                  <a:lnTo>
                    <a:pt x="12" y="83"/>
                  </a:lnTo>
                  <a:lnTo>
                    <a:pt x="12" y="299"/>
                  </a:lnTo>
                  <a:close/>
                </a:path>
              </a:pathLst>
            </a:custGeom>
            <a:solidFill>
              <a:schemeClr val="lt1">
                <a:alpha val="69411"/>
              </a:schemeClr>
            </a:solidFill>
            <a:ln>
              <a:noFill/>
            </a:ln>
          </p:spPr>
        </p:sp>
        <p:sp>
          <p:nvSpPr>
            <p:cNvPr id="760" name="Google Shape;760;p31"/>
            <p:cNvSpPr/>
            <p:nvPr/>
          </p:nvSpPr>
          <p:spPr>
            <a:xfrm>
              <a:off x="238125" y="3883025"/>
              <a:ext cx="109538" cy="109538"/>
            </a:xfrm>
            <a:custGeom>
              <a:rect b="b" l="l" r="r" t="t"/>
              <a:pathLst>
                <a:path extrusionOk="0" h="23" w="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31"/>
            <p:cNvSpPr/>
            <p:nvPr/>
          </p:nvSpPr>
          <p:spPr>
            <a:xfrm>
              <a:off x="4763" y="2166938"/>
              <a:ext cx="114300" cy="452438"/>
            </a:xfrm>
            <a:custGeom>
              <a:rect b="b" l="l" r="r" t="t"/>
              <a:pathLst>
                <a:path extrusionOk="0" h="285" w="72">
                  <a:moveTo>
                    <a:pt x="6" y="285"/>
                  </a:moveTo>
                  <a:lnTo>
                    <a:pt x="0" y="276"/>
                  </a:lnTo>
                  <a:lnTo>
                    <a:pt x="60" y="216"/>
                  </a:lnTo>
                  <a:lnTo>
                    <a:pt x="60" y="0"/>
                  </a:lnTo>
                  <a:lnTo>
                    <a:pt x="72" y="0"/>
                  </a:lnTo>
                  <a:lnTo>
                    <a:pt x="72" y="222"/>
                  </a:lnTo>
                  <a:lnTo>
                    <a:pt x="6" y="285"/>
                  </a:lnTo>
                  <a:close/>
                </a:path>
              </a:pathLst>
            </a:custGeom>
            <a:solidFill>
              <a:schemeClr val="lt1">
                <a:alpha val="69411"/>
              </a:schemeClr>
            </a:solidFill>
            <a:ln>
              <a:noFill/>
            </a:ln>
          </p:spPr>
        </p:sp>
        <p:sp>
          <p:nvSpPr>
            <p:cNvPr id="762" name="Google Shape;762;p31"/>
            <p:cNvSpPr/>
            <p:nvPr/>
          </p:nvSpPr>
          <p:spPr>
            <a:xfrm>
              <a:off x="52388" y="2066925"/>
              <a:ext cx="109538" cy="109538"/>
            </a:xfrm>
            <a:custGeom>
              <a:rect b="b" l="l" r="r" t="t"/>
              <a:pathLst>
                <a:path extrusionOk="0" h="23" w="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p31"/>
            <p:cNvSpPr/>
            <p:nvPr/>
          </p:nvSpPr>
          <p:spPr>
            <a:xfrm>
              <a:off x="1228725" y="4662488"/>
              <a:ext cx="23813" cy="2181225"/>
            </a:xfrm>
            <a:prstGeom prst="rect">
              <a:avLst/>
            </a:pr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31"/>
            <p:cNvSpPr/>
            <p:nvPr/>
          </p:nvSpPr>
          <p:spPr>
            <a:xfrm>
              <a:off x="1319213" y="5041900"/>
              <a:ext cx="371475" cy="1801813"/>
            </a:xfrm>
            <a:custGeom>
              <a:rect b="b" l="l" r="r" t="t"/>
              <a:pathLst>
                <a:path extrusionOk="0" h="1135" w="234">
                  <a:moveTo>
                    <a:pt x="15" y="1135"/>
                  </a:moveTo>
                  <a:lnTo>
                    <a:pt x="0" y="1135"/>
                  </a:lnTo>
                  <a:lnTo>
                    <a:pt x="0" y="515"/>
                  </a:lnTo>
                  <a:lnTo>
                    <a:pt x="0" y="512"/>
                  </a:lnTo>
                  <a:lnTo>
                    <a:pt x="219" y="0"/>
                  </a:lnTo>
                  <a:lnTo>
                    <a:pt x="234" y="6"/>
                  </a:lnTo>
                  <a:lnTo>
                    <a:pt x="15" y="518"/>
                  </a:lnTo>
                  <a:lnTo>
                    <a:pt x="15" y="1135"/>
                  </a:lnTo>
                  <a:close/>
                </a:path>
              </a:pathLst>
            </a:custGeom>
            <a:solidFill>
              <a:schemeClr val="lt1">
                <a:alpha val="69411"/>
              </a:schemeClr>
            </a:solidFill>
            <a:ln>
              <a:noFill/>
            </a:ln>
          </p:spPr>
        </p:sp>
        <p:sp>
          <p:nvSpPr>
            <p:cNvPr id="765" name="Google Shape;765;p31"/>
            <p:cNvSpPr/>
            <p:nvPr/>
          </p:nvSpPr>
          <p:spPr>
            <a:xfrm>
              <a:off x="1147763" y="44815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p31"/>
            <p:cNvSpPr/>
            <p:nvPr/>
          </p:nvSpPr>
          <p:spPr>
            <a:xfrm>
              <a:off x="819150" y="3983038"/>
              <a:ext cx="347663" cy="2860675"/>
            </a:xfrm>
            <a:custGeom>
              <a:rect b="b" l="l" r="r" t="t"/>
              <a:pathLst>
                <a:path extrusionOk="0" h="1802" w="219">
                  <a:moveTo>
                    <a:pt x="219" y="1802"/>
                  </a:moveTo>
                  <a:lnTo>
                    <a:pt x="201" y="1802"/>
                  </a:lnTo>
                  <a:lnTo>
                    <a:pt x="201" y="1185"/>
                  </a:lnTo>
                  <a:lnTo>
                    <a:pt x="0" y="3"/>
                  </a:lnTo>
                  <a:lnTo>
                    <a:pt x="15" y="0"/>
                  </a:lnTo>
                  <a:lnTo>
                    <a:pt x="219" y="1185"/>
                  </a:lnTo>
                  <a:lnTo>
                    <a:pt x="219" y="1802"/>
                  </a:lnTo>
                  <a:close/>
                </a:path>
              </a:pathLst>
            </a:custGeom>
            <a:solidFill>
              <a:schemeClr val="lt1">
                <a:alpha val="69411"/>
              </a:schemeClr>
            </a:solidFill>
            <a:ln>
              <a:noFill/>
            </a:ln>
          </p:spPr>
        </p:sp>
        <p:sp>
          <p:nvSpPr>
            <p:cNvPr id="767" name="Google Shape;767;p31"/>
            <p:cNvSpPr/>
            <p:nvPr/>
          </p:nvSpPr>
          <p:spPr>
            <a:xfrm>
              <a:off x="728663" y="3806825"/>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31"/>
            <p:cNvSpPr/>
            <p:nvPr/>
          </p:nvSpPr>
          <p:spPr>
            <a:xfrm>
              <a:off x="1624013" y="486727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p31"/>
            <p:cNvSpPr/>
            <p:nvPr/>
          </p:nvSpPr>
          <p:spPr>
            <a:xfrm>
              <a:off x="1404938" y="5422900"/>
              <a:ext cx="371475" cy="1425575"/>
            </a:xfrm>
            <a:custGeom>
              <a:rect b="b" l="l" r="r" t="t"/>
              <a:pathLst>
                <a:path extrusionOk="0" h="898" w="234">
                  <a:moveTo>
                    <a:pt x="18" y="898"/>
                  </a:moveTo>
                  <a:lnTo>
                    <a:pt x="0" y="898"/>
                  </a:lnTo>
                  <a:lnTo>
                    <a:pt x="0" y="515"/>
                  </a:lnTo>
                  <a:lnTo>
                    <a:pt x="0" y="512"/>
                  </a:lnTo>
                  <a:lnTo>
                    <a:pt x="222" y="0"/>
                  </a:lnTo>
                  <a:lnTo>
                    <a:pt x="234" y="6"/>
                  </a:lnTo>
                  <a:lnTo>
                    <a:pt x="18" y="518"/>
                  </a:lnTo>
                  <a:lnTo>
                    <a:pt x="18" y="898"/>
                  </a:lnTo>
                  <a:close/>
                </a:path>
              </a:pathLst>
            </a:custGeom>
            <a:solidFill>
              <a:schemeClr val="lt1">
                <a:alpha val="69411"/>
              </a:schemeClr>
            </a:solidFill>
            <a:ln>
              <a:noFill/>
            </a:ln>
          </p:spPr>
        </p:sp>
        <p:sp>
          <p:nvSpPr>
            <p:cNvPr id="770" name="Google Shape;770;p31"/>
            <p:cNvSpPr/>
            <p:nvPr/>
          </p:nvSpPr>
          <p:spPr>
            <a:xfrm>
              <a:off x="1666875" y="5945188"/>
              <a:ext cx="152400" cy="912813"/>
            </a:xfrm>
            <a:custGeom>
              <a:rect b="b" l="l" r="r" t="t"/>
              <a:pathLst>
                <a:path extrusionOk="0" h="575" w="96">
                  <a:moveTo>
                    <a:pt x="15" y="575"/>
                  </a:moveTo>
                  <a:lnTo>
                    <a:pt x="0" y="569"/>
                  </a:lnTo>
                  <a:lnTo>
                    <a:pt x="81" y="383"/>
                  </a:lnTo>
                  <a:lnTo>
                    <a:pt x="81" y="0"/>
                  </a:lnTo>
                  <a:lnTo>
                    <a:pt x="96" y="0"/>
                  </a:lnTo>
                  <a:lnTo>
                    <a:pt x="96" y="386"/>
                  </a:lnTo>
                  <a:lnTo>
                    <a:pt x="15" y="575"/>
                  </a:lnTo>
                  <a:close/>
                </a:path>
              </a:pathLst>
            </a:custGeom>
            <a:solidFill>
              <a:schemeClr val="lt1">
                <a:alpha val="69411"/>
              </a:schemeClr>
            </a:solidFill>
            <a:ln>
              <a:noFill/>
            </a:ln>
          </p:spPr>
        </p:sp>
        <p:sp>
          <p:nvSpPr>
            <p:cNvPr id="771" name="Google Shape;771;p31"/>
            <p:cNvSpPr/>
            <p:nvPr/>
          </p:nvSpPr>
          <p:spPr>
            <a:xfrm>
              <a:off x="1709738" y="52466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p31"/>
            <p:cNvSpPr/>
            <p:nvPr/>
          </p:nvSpPr>
          <p:spPr>
            <a:xfrm>
              <a:off x="1709738" y="57642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31"/>
            <p:cNvSpPr/>
            <p:nvPr/>
          </p:nvSpPr>
          <p:spPr>
            <a:xfrm>
              <a:off x="1766888" y="6330950"/>
              <a:ext cx="419100" cy="527050"/>
            </a:xfrm>
            <a:custGeom>
              <a:rect b="b" l="l" r="r" t="t"/>
              <a:pathLst>
                <a:path extrusionOk="0" h="332" w="264">
                  <a:moveTo>
                    <a:pt x="12" y="332"/>
                  </a:moveTo>
                  <a:lnTo>
                    <a:pt x="0" y="326"/>
                  </a:lnTo>
                  <a:lnTo>
                    <a:pt x="45" y="206"/>
                  </a:lnTo>
                  <a:lnTo>
                    <a:pt x="255" y="0"/>
                  </a:lnTo>
                  <a:lnTo>
                    <a:pt x="264" y="12"/>
                  </a:lnTo>
                  <a:lnTo>
                    <a:pt x="60" y="215"/>
                  </a:lnTo>
                  <a:lnTo>
                    <a:pt x="12" y="332"/>
                  </a:lnTo>
                  <a:close/>
                </a:path>
              </a:pathLst>
            </a:custGeom>
            <a:solidFill>
              <a:schemeClr val="lt1">
                <a:alpha val="69411"/>
              </a:schemeClr>
            </a:solidFill>
            <a:ln>
              <a:noFill/>
            </a:ln>
          </p:spPr>
        </p:sp>
        <p:sp>
          <p:nvSpPr>
            <p:cNvPr id="774" name="Google Shape;774;p31"/>
            <p:cNvSpPr/>
            <p:nvPr/>
          </p:nvSpPr>
          <p:spPr>
            <a:xfrm>
              <a:off x="2147888" y="6221413"/>
              <a:ext cx="157163" cy="147638"/>
            </a:xfrm>
            <a:custGeom>
              <a:rect b="b" l="l" r="r" t="t"/>
              <a:pathLst>
                <a:path extrusionOk="0" h="31" w="33">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p31"/>
            <p:cNvSpPr/>
            <p:nvPr/>
          </p:nvSpPr>
          <p:spPr>
            <a:xfrm>
              <a:off x="504825" y="9525"/>
              <a:ext cx="233363" cy="5103813"/>
            </a:xfrm>
            <a:custGeom>
              <a:rect b="b" l="l" r="r" t="t"/>
              <a:pathLst>
                <a:path extrusionOk="0" h="3215" w="147">
                  <a:moveTo>
                    <a:pt x="132" y="3215"/>
                  </a:moveTo>
                  <a:lnTo>
                    <a:pt x="129" y="2754"/>
                  </a:lnTo>
                  <a:lnTo>
                    <a:pt x="0" y="1901"/>
                  </a:lnTo>
                  <a:lnTo>
                    <a:pt x="0" y="0"/>
                  </a:lnTo>
                  <a:lnTo>
                    <a:pt x="15" y="0"/>
                  </a:lnTo>
                  <a:lnTo>
                    <a:pt x="15" y="1898"/>
                  </a:lnTo>
                  <a:lnTo>
                    <a:pt x="144" y="2754"/>
                  </a:lnTo>
                  <a:lnTo>
                    <a:pt x="147" y="3215"/>
                  </a:lnTo>
                  <a:lnTo>
                    <a:pt x="132" y="3215"/>
                  </a:lnTo>
                  <a:close/>
                </a:path>
              </a:pathLst>
            </a:custGeom>
            <a:solidFill>
              <a:schemeClr val="lt1">
                <a:alpha val="69411"/>
              </a:schemeClr>
            </a:solidFill>
            <a:ln>
              <a:noFill/>
            </a:ln>
          </p:spPr>
        </p:sp>
        <p:sp>
          <p:nvSpPr>
            <p:cNvPr id="776" name="Google Shape;776;p31"/>
            <p:cNvSpPr/>
            <p:nvPr/>
          </p:nvSpPr>
          <p:spPr>
            <a:xfrm>
              <a:off x="633413" y="5103813"/>
              <a:ext cx="185738" cy="185738"/>
            </a:xfrm>
            <a:custGeom>
              <a:rect b="b" l="l" r="r" t="t"/>
              <a:pathLst>
                <a:path extrusionOk="0" h="39" w="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solidFill>
              <a:schemeClr val="l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77" name="Google Shape;777;p31"/>
          <p:cNvGrpSpPr/>
          <p:nvPr/>
        </p:nvGrpSpPr>
        <p:grpSpPr>
          <a:xfrm>
            <a:off x="11364912" y="0"/>
            <a:ext cx="674688" cy="6848476"/>
            <a:chOff x="11364912" y="0"/>
            <a:chExt cx="674688" cy="6848476"/>
          </a:xfrm>
        </p:grpSpPr>
        <p:sp>
          <p:nvSpPr>
            <p:cNvPr id="778" name="Google Shape;778;p31"/>
            <p:cNvSpPr/>
            <p:nvPr/>
          </p:nvSpPr>
          <p:spPr>
            <a:xfrm>
              <a:off x="11483975" y="0"/>
              <a:ext cx="417513" cy="512763"/>
            </a:xfrm>
            <a:custGeom>
              <a:rect b="b" l="l" r="r" t="t"/>
              <a:pathLst>
                <a:path extrusionOk="0" h="323" w="263">
                  <a:moveTo>
                    <a:pt x="12" y="323"/>
                  </a:moveTo>
                  <a:lnTo>
                    <a:pt x="0" y="314"/>
                  </a:lnTo>
                  <a:lnTo>
                    <a:pt x="203" y="108"/>
                  </a:lnTo>
                  <a:lnTo>
                    <a:pt x="248" y="0"/>
                  </a:lnTo>
                  <a:lnTo>
                    <a:pt x="263" y="6"/>
                  </a:lnTo>
                  <a:lnTo>
                    <a:pt x="218" y="117"/>
                  </a:lnTo>
                  <a:lnTo>
                    <a:pt x="218" y="117"/>
                  </a:lnTo>
                  <a:lnTo>
                    <a:pt x="12" y="323"/>
                  </a:lnTo>
                  <a:close/>
                </a:path>
              </a:pathLst>
            </a:custGeom>
            <a:gradFill>
              <a:gsLst>
                <a:gs pos="0">
                  <a:srgbClr val="D8FC68">
                    <a:alpha val="80000"/>
                  </a:srgbClr>
                </a:gs>
                <a:gs pos="100000">
                  <a:srgbClr val="63BE5D">
                    <a:alpha val="60000"/>
                  </a:srgbClr>
                </a:gs>
              </a:gsLst>
              <a:lin ang="5400000" scaled="0"/>
            </a:gradFill>
            <a:ln>
              <a:noFill/>
            </a:ln>
          </p:spPr>
        </p:sp>
        <p:sp>
          <p:nvSpPr>
            <p:cNvPr id="779" name="Google Shape;779;p31"/>
            <p:cNvSpPr/>
            <p:nvPr/>
          </p:nvSpPr>
          <p:spPr>
            <a:xfrm>
              <a:off x="11364912" y="474663"/>
              <a:ext cx="157163" cy="152400"/>
            </a:xfrm>
            <a:custGeom>
              <a:rect b="b" l="l" r="r" t="t"/>
              <a:pathLst>
                <a:path extrusionOk="0" h="32" w="33">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adFill>
              <a:gsLst>
                <a:gs pos="0">
                  <a:srgbClr val="D8FC68">
                    <a:alpha val="80000"/>
                  </a:srgbClr>
                </a:gs>
                <a:gs pos="100000">
                  <a:srgbClr val="63BE5D">
                    <a:alpha val="60000"/>
                  </a:srgbClr>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31"/>
            <p:cNvSpPr/>
            <p:nvPr/>
          </p:nvSpPr>
          <p:spPr>
            <a:xfrm>
              <a:off x="11631612" y="1539875"/>
              <a:ext cx="188913"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D8FC68">
                    <a:alpha val="80000"/>
                  </a:srgbClr>
                </a:gs>
                <a:gs pos="100000">
                  <a:srgbClr val="63BE5D">
                    <a:alpha val="60000"/>
                  </a:srgbClr>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31"/>
            <p:cNvSpPr/>
            <p:nvPr/>
          </p:nvSpPr>
          <p:spPr>
            <a:xfrm>
              <a:off x="11531600" y="5694363"/>
              <a:ext cx="298450" cy="1154113"/>
            </a:xfrm>
            <a:custGeom>
              <a:rect b="b" l="l" r="r" t="t"/>
              <a:pathLst>
                <a:path extrusionOk="0" h="727" w="188">
                  <a:moveTo>
                    <a:pt x="15" y="727"/>
                  </a:moveTo>
                  <a:lnTo>
                    <a:pt x="0" y="727"/>
                  </a:lnTo>
                  <a:lnTo>
                    <a:pt x="0" y="407"/>
                  </a:lnTo>
                  <a:lnTo>
                    <a:pt x="0" y="407"/>
                  </a:lnTo>
                  <a:lnTo>
                    <a:pt x="176" y="0"/>
                  </a:lnTo>
                  <a:lnTo>
                    <a:pt x="188" y="6"/>
                  </a:lnTo>
                  <a:lnTo>
                    <a:pt x="15" y="410"/>
                  </a:lnTo>
                  <a:lnTo>
                    <a:pt x="15" y="727"/>
                  </a:lnTo>
                  <a:close/>
                </a:path>
              </a:pathLst>
            </a:custGeom>
            <a:gradFill>
              <a:gsLst>
                <a:gs pos="0">
                  <a:srgbClr val="D8FC68">
                    <a:alpha val="80000"/>
                  </a:srgbClr>
                </a:gs>
                <a:gs pos="100000">
                  <a:srgbClr val="63BE5D">
                    <a:alpha val="60000"/>
                  </a:srgbClr>
                </a:gs>
              </a:gsLst>
              <a:lin ang="5400000" scaled="0"/>
            </a:gradFill>
            <a:ln>
              <a:noFill/>
            </a:ln>
          </p:spPr>
        </p:sp>
        <p:sp>
          <p:nvSpPr>
            <p:cNvPr id="782" name="Google Shape;782;p31"/>
            <p:cNvSpPr/>
            <p:nvPr/>
          </p:nvSpPr>
          <p:spPr>
            <a:xfrm>
              <a:off x="11772900" y="5551488"/>
              <a:ext cx="157163" cy="155575"/>
            </a:xfrm>
            <a:custGeom>
              <a:rect b="b" l="l" r="r" t="t"/>
              <a:pathLst>
                <a:path extrusionOk="0" h="33" w="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adFill>
              <a:gsLst>
                <a:gs pos="0">
                  <a:srgbClr val="D8FC68">
                    <a:alpha val="80000"/>
                  </a:srgbClr>
                </a:gs>
                <a:gs pos="100000">
                  <a:srgbClr val="63BE5D">
                    <a:alpha val="60000"/>
                  </a:srgbClr>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31"/>
            <p:cNvSpPr/>
            <p:nvPr/>
          </p:nvSpPr>
          <p:spPr>
            <a:xfrm>
              <a:off x="11710987" y="4763"/>
              <a:ext cx="304800" cy="1544638"/>
            </a:xfrm>
            <a:custGeom>
              <a:rect b="b" l="l" r="r" t="t"/>
              <a:pathLst>
                <a:path extrusionOk="0" h="973" w="192">
                  <a:moveTo>
                    <a:pt x="15" y="973"/>
                  </a:moveTo>
                  <a:lnTo>
                    <a:pt x="0" y="973"/>
                  </a:lnTo>
                  <a:lnTo>
                    <a:pt x="0" y="790"/>
                  </a:lnTo>
                  <a:lnTo>
                    <a:pt x="174" y="614"/>
                  </a:lnTo>
                  <a:lnTo>
                    <a:pt x="174" y="0"/>
                  </a:lnTo>
                  <a:lnTo>
                    <a:pt x="192" y="0"/>
                  </a:lnTo>
                  <a:lnTo>
                    <a:pt x="192" y="620"/>
                  </a:lnTo>
                  <a:lnTo>
                    <a:pt x="15" y="796"/>
                  </a:lnTo>
                  <a:lnTo>
                    <a:pt x="15" y="973"/>
                  </a:lnTo>
                  <a:close/>
                </a:path>
              </a:pathLst>
            </a:custGeom>
            <a:gradFill>
              <a:gsLst>
                <a:gs pos="0">
                  <a:srgbClr val="D8FC68">
                    <a:alpha val="80000"/>
                  </a:srgbClr>
                </a:gs>
                <a:gs pos="100000">
                  <a:srgbClr val="63BE5D">
                    <a:alpha val="60000"/>
                  </a:srgbClr>
                </a:gs>
              </a:gsLst>
              <a:lin ang="5400000" scaled="0"/>
            </a:gradFill>
            <a:ln>
              <a:noFill/>
            </a:ln>
          </p:spPr>
        </p:sp>
        <p:sp>
          <p:nvSpPr>
            <p:cNvPr id="784" name="Google Shape;784;p31"/>
            <p:cNvSpPr/>
            <p:nvPr/>
          </p:nvSpPr>
          <p:spPr>
            <a:xfrm>
              <a:off x="11636375" y="4867275"/>
              <a:ext cx="188913"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D8FC68">
                    <a:alpha val="80000"/>
                  </a:srgbClr>
                </a:gs>
                <a:gs pos="100000">
                  <a:srgbClr val="63BE5D">
                    <a:alpha val="60000"/>
                  </a:srgbClr>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p31"/>
            <p:cNvSpPr/>
            <p:nvPr/>
          </p:nvSpPr>
          <p:spPr>
            <a:xfrm>
              <a:off x="11441112" y="5046663"/>
              <a:ext cx="307975" cy="1801813"/>
            </a:xfrm>
            <a:custGeom>
              <a:rect b="b" l="l" r="r" t="t"/>
              <a:pathLst>
                <a:path extrusionOk="0" h="1135" w="194">
                  <a:moveTo>
                    <a:pt x="18" y="1135"/>
                  </a:moveTo>
                  <a:lnTo>
                    <a:pt x="0" y="1135"/>
                  </a:lnTo>
                  <a:lnTo>
                    <a:pt x="0" y="354"/>
                  </a:lnTo>
                  <a:lnTo>
                    <a:pt x="176" y="177"/>
                  </a:lnTo>
                  <a:lnTo>
                    <a:pt x="176" y="0"/>
                  </a:lnTo>
                  <a:lnTo>
                    <a:pt x="194" y="0"/>
                  </a:lnTo>
                  <a:lnTo>
                    <a:pt x="194" y="183"/>
                  </a:lnTo>
                  <a:lnTo>
                    <a:pt x="18" y="360"/>
                  </a:lnTo>
                  <a:lnTo>
                    <a:pt x="18" y="1135"/>
                  </a:lnTo>
                  <a:close/>
                </a:path>
              </a:pathLst>
            </a:custGeom>
            <a:gradFill>
              <a:gsLst>
                <a:gs pos="0">
                  <a:srgbClr val="D8FC68">
                    <a:alpha val="80000"/>
                  </a:srgbClr>
                </a:gs>
                <a:gs pos="100000">
                  <a:srgbClr val="63BE5D">
                    <a:alpha val="60000"/>
                  </a:srgbClr>
                </a:gs>
              </a:gsLst>
              <a:lin ang="5400000" scaled="0"/>
            </a:gradFill>
            <a:ln>
              <a:noFill/>
            </a:ln>
          </p:spPr>
        </p:sp>
        <p:sp>
          <p:nvSpPr>
            <p:cNvPr id="786" name="Google Shape;786;p31"/>
            <p:cNvSpPr/>
            <p:nvPr/>
          </p:nvSpPr>
          <p:spPr>
            <a:xfrm>
              <a:off x="11849100" y="641667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rgbClr val="D8FC68">
                    <a:alpha val="80000"/>
                  </a:srgbClr>
                </a:gs>
                <a:gs pos="100000">
                  <a:srgbClr val="63BE5D">
                    <a:alpha val="60000"/>
                  </a:srgbClr>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 name="Google Shape;787;p31"/>
            <p:cNvSpPr/>
            <p:nvPr/>
          </p:nvSpPr>
          <p:spPr>
            <a:xfrm>
              <a:off x="11939587" y="6596063"/>
              <a:ext cx="23813" cy="252413"/>
            </a:xfrm>
            <a:prstGeom prst="rect">
              <a:avLst/>
            </a:prstGeom>
            <a:gradFill>
              <a:gsLst>
                <a:gs pos="0">
                  <a:srgbClr val="D8FC68">
                    <a:alpha val="80000"/>
                  </a:srgbClr>
                </a:gs>
                <a:gs pos="100000">
                  <a:srgbClr val="63BE5D">
                    <a:alpha val="60000"/>
                  </a:srgbClr>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88" name="Google Shape;788;p31"/>
          <p:cNvSpPr txBox="1"/>
          <p:nvPr/>
        </p:nvSpPr>
        <p:spPr>
          <a:xfrm>
            <a:off x="84727" y="6532265"/>
            <a:ext cx="7415828"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Twentieth Century"/>
                <a:ea typeface="Twentieth Century"/>
                <a:cs typeface="Twentieth Century"/>
                <a:sym typeface="Twentieth Century"/>
              </a:rPr>
              <a:t>https://www.familyfoodgarden.com/food-forest-plant-guilds-permaculture-design/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ircuit">
  <a:themeElements>
    <a:clrScheme name="Circuit">
      <a:dk1>
        <a:srgbClr val="000000"/>
      </a:dk1>
      <a:lt1>
        <a:srgbClr val="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ircuit">
  <a:themeElements>
    <a:clrScheme name="Circuit">
      <a:dk1>
        <a:srgbClr val="000000"/>
      </a:dk1>
      <a:lt1>
        <a:srgbClr val="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2019-09-19T02:53:48Z</dcterms:created>
  <dc:creator>Hugh Kelly</dc:creator>
</cp:coreProperties>
</file>